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sldIdLst>
    <p:sldId id="256" r:id="rId2"/>
    <p:sldId id="261" r:id="rId3"/>
    <p:sldId id="281" r:id="rId4"/>
    <p:sldId id="259" r:id="rId5"/>
    <p:sldId id="258" r:id="rId6"/>
    <p:sldId id="274" r:id="rId7"/>
    <p:sldId id="277" r:id="rId8"/>
    <p:sldId id="276" r:id="rId9"/>
    <p:sldId id="269" r:id="rId10"/>
    <p:sldId id="279" r:id="rId11"/>
    <p:sldId id="278" r:id="rId12"/>
    <p:sldId id="273" r:id="rId13"/>
    <p:sldId id="272" r:id="rId1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89" autoAdjust="0"/>
    <p:restoredTop sz="94660"/>
  </p:normalViewPr>
  <p:slideViewPr>
    <p:cSldViewPr>
      <p:cViewPr varScale="1">
        <p:scale>
          <a:sx n="70" d="100"/>
          <a:sy n="70" d="100"/>
        </p:scale>
        <p:origin x="167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8E085-9B3C-45BC-A85E-B789D1ACAA88}" type="datetimeFigureOut">
              <a:rPr lang="tr-TR" smtClean="0"/>
              <a:t>23.02.2015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93435-63FE-4996-9E0D-98BA2802FB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9253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93435-63FE-4996-9E0D-98BA2802FB9C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2341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23832-A599-4ED7-BA70-246994EA407A}" type="datetime1">
              <a:rPr lang="tr-TR" smtClean="0"/>
              <a:t>23.02.2015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www.halilbozkurt.tr.gg</a:t>
            </a:r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A2FE-0337-4321-BB6E-4E1BEEEC048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42652-0E87-4DE0-9135-D5425F731C61}" type="datetime1">
              <a:rPr lang="tr-TR" smtClean="0"/>
              <a:t>23.02.2015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www.halilbozkurt.tr.gg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A2FE-0337-4321-BB6E-4E1BEEEC048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2ACF-83FE-40A9-9167-82FC66166955}" type="datetime1">
              <a:rPr lang="tr-TR" smtClean="0"/>
              <a:t>23.02.2015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www.halilbozkurt.tr.gg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A2FE-0337-4321-BB6E-4E1BEEEC048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AA1FF-4996-4128-B0EF-4AB0910E885D}" type="datetime1">
              <a:rPr lang="tr-TR" smtClean="0"/>
              <a:t>23.02.2015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www.halilbozkurt.tr.gg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A2FE-0337-4321-BB6E-4E1BEEEC048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A326-48B5-4D97-B7D0-7B4F2F51EFBB}" type="datetime1">
              <a:rPr lang="tr-TR" smtClean="0"/>
              <a:t>23.02.2015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www.halilbozkurt.tr.gg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A2FE-0337-4321-BB6E-4E1BEEEC048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22711-B216-4245-9C30-FDD59E2D89FB}" type="datetime1">
              <a:rPr lang="tr-TR" smtClean="0"/>
              <a:t>23.02.2015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www.halilbozkurt.tr.gg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A2FE-0337-4321-BB6E-4E1BEEEC048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D5EE1-282A-4DE8-BC5C-A704EC8D7783}" type="datetime1">
              <a:rPr lang="tr-TR" smtClean="0"/>
              <a:t>23.02.2015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www.halilbozkurt.tr.gg</a:t>
            </a:r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A2FE-0337-4321-BB6E-4E1BEEEC048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7D3F-E416-4D93-87C8-42789DA56F69}" type="datetime1">
              <a:rPr lang="tr-TR" smtClean="0"/>
              <a:t>23.02.2015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www.halilbozkurt.tr.gg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A2FE-0337-4321-BB6E-4E1BEEEC048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0853-4F54-461F-881A-E3AD69A8EA48}" type="datetime1">
              <a:rPr lang="tr-TR" smtClean="0"/>
              <a:t>23.02.2015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www.halilbozkurt.tr.gg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A2FE-0337-4321-BB6E-4E1BEEEC048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874D3-8328-462B-A7F6-498BBA6219F5}" type="datetime1">
              <a:rPr lang="tr-TR" smtClean="0"/>
              <a:t>23.02.2015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www.halilbozkurt.tr.gg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A2FE-0337-4321-BB6E-4E1BEEEC048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FF70-D77D-446B-A793-B50C570D365E}" type="datetime1">
              <a:rPr lang="tr-TR" smtClean="0"/>
              <a:t>23.02.2015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www.halilbozkurt.tr.gg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DB5A2FE-0337-4321-BB6E-4E1BEEEC048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365E600-F7F4-4A09-B152-5FCCE559BF15}" type="datetime1">
              <a:rPr lang="tr-TR" smtClean="0"/>
              <a:t>23.02.2015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tr-TR" smtClean="0"/>
              <a:t>www.halilbozkurt.tr.gg</a:t>
            </a:r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DB5A2FE-0337-4321-BB6E-4E1BEEEC0483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>
    <p:circle/>
  </p:transition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428736"/>
            <a:ext cx="5667375" cy="1981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Dikdörtgen"/>
          <p:cNvSpPr/>
          <p:nvPr/>
        </p:nvSpPr>
        <p:spPr>
          <a:xfrm>
            <a:off x="1357290" y="500042"/>
            <a:ext cx="68286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DEĞERLER EĞİTİMİ</a:t>
            </a:r>
            <a:endParaRPr lang="tr-T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142844" y="3571876"/>
            <a:ext cx="882981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Toplumsal Yardımlaşma</a:t>
            </a:r>
          </a:p>
          <a:p>
            <a:pPr algn="ctr"/>
            <a:r>
              <a:rPr lang="tr-TR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ve </a:t>
            </a:r>
          </a:p>
          <a:p>
            <a:pPr algn="ctr"/>
            <a:r>
              <a:rPr lang="tr-TR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Farklılıklara Saygı</a:t>
            </a:r>
            <a:endParaRPr lang="tr-TR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www.halilbozkurt.tr.gg</a:t>
            </a:r>
            <a:endParaRPr lang="tr-TR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571472" y="1"/>
            <a:ext cx="8229600" cy="1928802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Yardım yapanla yapılan arasında sevgi ve ülfet doğar, yardımla topluma kazandırılan insanlar kin,  düşmanlık gibi kötü huylardan kurtulur, kimsenin malında gözü olmaz.</a:t>
            </a:r>
          </a:p>
        </p:txBody>
      </p:sp>
      <p:pic>
        <p:nvPicPr>
          <p:cNvPr id="16386" name="Picture 2" descr="http://bursa24.com.tr/timthumb.php?src=http://bursa24.com.tr/wp-content/uploads/2014/06/35f26a6d-7ab4-468f-84dd-857bd38798c11.jpg&amp;w=750&amp;h=400&amp;c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14488"/>
            <a:ext cx="7858180" cy="4929222"/>
          </a:xfrm>
          <a:prstGeom prst="rect">
            <a:avLst/>
          </a:prstGeom>
          <a:noFill/>
        </p:spPr>
      </p:pic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www.halilbozkurt.tr.gg</a:t>
            </a:r>
            <a:endParaRPr lang="tr-TR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57158" y="142853"/>
            <a:ext cx="8229600" cy="1571635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R="45720" lvl="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kumimoji="0" lang="tr-T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Yardım yapılacağı sırada gerçekten yoksul olan kişiler aranmalı ve </a:t>
            </a:r>
            <a:r>
              <a:rPr lang="tr-TR" sz="3200" b="1" dirty="0" smtClean="0"/>
              <a:t>haysiyetlerini bozmadan yardım etmelidirler .</a:t>
            </a:r>
            <a:endParaRPr kumimoji="0" lang="tr-T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362" name="Picture 2" descr="http://www.yorumsalalan.com/wp-content/themes/haber/scripts/timthumb.php?src=http://www.yorumsalalan.com/wp-content/uploads/thanksgiving.jpg&amp;w=640&amp;h=350&amp;zc=1&amp;q=1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785926"/>
            <a:ext cx="8882805" cy="4857784"/>
          </a:xfrm>
          <a:prstGeom prst="rect">
            <a:avLst/>
          </a:prstGeom>
          <a:noFill/>
        </p:spPr>
      </p:pic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www.halilbozkurt.tr.gg</a:t>
            </a:r>
            <a:endParaRPr lang="tr-TR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28596" y="214290"/>
            <a:ext cx="8229600" cy="1714511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R="457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kumimoji="0" lang="tr-T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Yapılan yardım hiç bir zaman açıklanmamalı</a:t>
            </a:r>
            <a:r>
              <a:rPr kumimoji="0" lang="tr-TR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, </a:t>
            </a:r>
            <a:r>
              <a:rPr lang="tr-TR" sz="3600" b="1" dirty="0" smtClean="0"/>
              <a:t>Hiç bir yardım küçük görülmemelidir.</a:t>
            </a:r>
            <a:endParaRPr kumimoji="0" lang="tr-TR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 descr="http://menemen-halkinsesi.com/wp-content/uploads/aliaga-iftar-1024x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071678"/>
            <a:ext cx="7363946" cy="4314812"/>
          </a:xfrm>
          <a:prstGeom prst="rect">
            <a:avLst/>
          </a:prstGeom>
          <a:noFill/>
        </p:spPr>
      </p:pic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www.halilbozkurt.tr.gg</a:t>
            </a:r>
            <a:endParaRPr lang="tr-TR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Sosyal Yardımlaşma ve Dayanışma Genel Müdürlüğ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89350"/>
            <a:ext cx="91440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AutoShape 2" descr="data:image/jpeg;base64,/9j/4AAQSkZJRgABAQAAAQABAAD/2wCEAAkGBxQTEhQUEhMWFhUWFxwaGBcYGRcfHBsaGBwXFxwdGhgcHCggHBolHBQYITIhJykrLi8uGB8zODMsNygtLisBCgoKDg0OGxAQGywkICQsLCwsLDQsLCwsLCwsLCwsLCwsLCwsLCwsLCwsLCwsLCwsLCwsLCwsLCwsLCwsLCwsLP/AABEIAJgBTAMBEQACEQEDEQH/xAAcAAACAgMBAQAAAAAAAAAAAAAABgQFAQMHAgj/xABBEAACAAMFBQQIBAQGAgMAAAABAgADEQQFEiExBkFRYXETIoGRBzJCUqGxwdFicoLwFCMzkkNTk6LS4STxY7LC/8QAGgEAAgMBAQAAAAAAAAAAAAAAAAIBAwQFBv/EADQRAAIBAgQDBgUEAwEBAQAAAAABAgMRBBIhMQVBURNhcZGh8CIygbHRQsHh8RQjUhXSM//aAAwDAQACEQMRAD8A7jAAQAUV87SpIbCJbTCNcNMjwzOZiqVVRdjfhsBKsruSXiJNp9JtqSYSbIhlA6KzFwu+pprzwgRWsR3HRlwRKOk9fDQebNtZYnlCaLVJCkA96YgIrTJgTUNnpF6nFq9zjzwtaMsri7+BYXbeMq0SxMkTFmIagMpyqDQxKd9iqcJQeWSsyVEiBAAQAEABAAQAEABAAQAEABAAQAEABAAQAEABAAQAEABAAQAEABAAQAEABAAQAEABAAQAEABAAQAEABAAQAEAEW9LK02U6JMMtmGTjMg66bxlQjLInMaxEldWLaFRU6ilKN0uRzBrfMkuZVql4WBpiXNW5jkdeOekYXdOzPUqjCrBVKLuunM2WiyS5oqKHgR94LJiwqzpuzFq9dnASSMzx3/9+OcRqtjZCtCatJWOheiQIljaUKCYk1i4pQnFmrHj3QFr+AjdGqjLNE87xijKFZS5NafTde+o8RcckIACAAgAIACAAgAIANVotCS1LTGVFGrMQAPExDdtxoQlN5Yq77inmbW2YZK5f8oPzNIR1Ym1cNxHNWINv2jmsP8Ax+zU/wDyAtXyIp8YrlWfI0UsDTi/9t34afs/2IMrbC0ysrRZ1Ye9LJGXQ1r8IhV3zRfLhdCp/wDlNruftEqTt9Kb/CfwKn6w3broUy4NUX6l6ktNtLPvWYP0r9Ghu2iVPhVbqvP+C7u+3JOQTJZqp+YyII4xZGSaujBWozpTcJrUkxJWEABAAQAEABAAQAEABAAQAEABAAQAEABAAQAEABAAQAEABAAQAL+1+1UuwJLLgs81iEUU3UqSfdFR5iEnLKjZg8I8TNq9kuYkhmtGN5kwTDMNStKBa6BRqABSlanLUxkcr6nfyqhaMVaxAlSpsk1Q9oo1HtCnTM/HpC2aNLlTqq0tH6e/dyye0I0vHw1pTKJuZlCUZ5Qs07ARNkuVYb+XAg7uRiU7aomcc3+uorob7j2slze7NpLfr3T4nQ8j5mNMKqe5xsVw2dPWGq9Rki05gQAEABAAQAeZkwKCzEAAVJJoABvJ4QEpNuyOabV+lFVxS7CA7DIzmHd/QvtdTl1imVXodvC8Hcvirad3P69PexzO8r2n2h8c+a8xt2I5CtK4V9VRkNAIrbvudyjSjRWWmre+fUkWObNGhr4xW7GjXmi6s17FcnOExBTKlGWqJth2mBbDi84konhU9UWU9JL5smfEGhiLIqi6sNmQZ1lZT/LfEOD0/wDsPtEal8akZfMreBc7ObSzLMro0kuGNRRqAGlDuOtBFsKjjpYxYzAQxElJStbu/ob9mtov4nErJ2brnStQV0qDTccj1EX06mY42NwP+PaUXdP7l9FhgCAAgAIACAAgAIACAAgAIAKfanaGXYpBmzMzoiA0LtuA4Didw8oSc1FXZqwmEniamSP1fRHObT6XZxQhLNLR/eLswH6MIz/VFHbvod2PAIKV5TbXS1vXX7EWy+li1qDjlSH4GjrTr3jUeUCryHnwKi38MmvJivJ2ltK2r+LE09sTmToQfYK+5+HdQUzFYrUnfNzOlLB0XR7HL8PvXxOubD7fJbSZUxRKngVAr3XGQOAnOtT6vDec6aYVM2jPMY/hksMs8XePqvH8jpFpyggAIACAAgAIAOFelbaVLVaUSVmlmxLj952K4qD3RgArvz3UJplK7PRcPw8qMG57yt9BfsO0M2V6tDyOY/6irIjpykpq0l9TZZb2mvNGEHtZjADBqxJoFK6HXWIcOgynTjH49l6HQbFsZblzbsSGGa4ySK6g935EiJ7GRgnxXCSVvi07v5LazbETEGToPw4mK+FViVQkZZ8Wpyeqfkr/AHIlt2RtGqordGH1IiHSkXUuJ0Nm7fT+ysn3hbbHSWzTJY1A7jCn4SQQRy5wrlOGhqhQwmK+NJPzXns/qbpe3lqAyMp89XQ1p0Vl8/nEqvIrnwbDvqvrp6pmu3+licgKixpip3X7VmWvEp2an9NQYtVa+xj/APFyv4pO3h/P5N9y+ltSALVIYHLvyiCOZKMQVHQtDKp1Eq8He9KX0f5/oZZfpEu8j+uRyMqd/wAIbtImR8LxX/Pqvyc39Im2H8bMEuSWFnQaGoxtrVlroKCgI4neIqnO52uHYF4dZpr4n6L3uJhis6mpiJuK0ekmEaGBkptHufaSwFd0KS2Ysk3C6twMSK0hvs1+ympmQekK1Yq7GT2LCRawdKEdKGIElTaJDzFywilBxpAVqMuZssU1pcxJqOA6nQtUMDkQ3Ij6HdEptO6EqRjODpyWj7tu9DDem10/u9hKQCneLd7PgoBGXPfyi2VZ8kc6hw2jr2sn3W087p++pa3JtVLm9ybSVM4GoVvysQM/wnPrrFkKqlozJiuHTpfFD4o+q8V+/wBhhi05wQAEABABqNoTEExrjIqFqMVONNaZQXJyu17aG2Ag8TZqqCzEKoFSSQAAN5J0EBKTbsjm+1fpVSXWXYVE1hkZrV7MZ+yMi+/OoGhGKKZVf+Tr4bhUpfFVdl05/wAffwOV3tfE60zDMnzGmOcqnQDgqjJRyAilq7uzt0bUY5KasiJihbF3ay5mQ8Fh1WQVgsS6jexg8xBoJnkdh9F225n4bHaM5qqezmV9dVHqtXPGBU13gGuYz0U58mec4jglC9WG3NdL/sdJi45AQAEABABot9kWdLmSnqUmKUahpkwIOfQxDV1Zj05uElKO6dxEvD0bWUJ/NtM3ABQNNMssPyuFU/pNRyirslHmdaHFK03ZQTfdf8sQbNsLMtM+athmLMkS3w9rMOHOi1BWmInM5gUIXXdCx+J6G6riVQhF1VaTV7e/7OmbF+j2VYX7Z37adQhWK4VSuRwrUnERliJ00pU1tjC2px8Vj51llSsvuOkOYAgA8T5yopZ2CqoJZmIAAGZJJ0EBMYuTstWUlpnWe3ynlyz2i7nUGiuBkcR357q5HnFbtNWN0FWwVRTlo+nVFTZNgJA/qu7n8NFH1NfGFVCPM1VONVn8iS9SRO2BsTCjI/8Ae3zhlRiij/1sV1XkigvT0ZSlOKQGce4zn/awpXoc+Zi6EKf6kK+KYi2jXkUhuOzglXk4WGoYzAfi0W9hDdIiPEsQ/wBRqnXBZ/8AL/3v/wAoV0KfQ1Qx2I/69CHP2cknQuvQg/MQrw8C9cQrrezK+0bMN7EwHkwI+Ir8oR4Xoy+PFVtOJWWm65sv1kNOIzHw08YonQmjbRx1GezIMVWNd7hBcXKj0DBcMrJ1hvV5Z4iIsuRL10YzWG+UmaE4vdIXF4VOfhWIsUOn71JyW1d+LxVftEXEdJ8rebJlmtC8/IfQQFM4SJ6gcIkzsJjsVKYnwHVcRC/21pBd2sEUlLNZX621Jdhve0SVwqwZQKATO9TxBDeZh41JIpq4ahVleSs+7T9rHu0bT2wjurJB44HPl3/vEutMiHD8LfVy81+BQvu13jNFHtUynBCEHiJYWvjFLqVObOpSw+BXywSfn92xNnWCYjYs8QNcVTirxrrXnC51zNfYJq0Xp0LCwbW2+RlLtU2h3PSYPDtA1PCkWxqPkzHW4bRl80P2+xqv3ai12xQlonF0BqECoq14kKBXxrSsM5t7i0cFRou8Fr1KXDEXLsqCkBFkYgIsgpBqFkEAGawWJzNDH6OrG828bP2ZIKN2jEbkT1vA1C/riYL4kZcfUjHDyzc9Pr/G59ERrPKBAAQAEAESz28MJjMjy1QkEuKVC5lhvw84hSuWzpOLSTTv01+nicnt99GbMeeWLS2YlXUkhUJ7qsuqUFAcqZRilLM7nraWHjTgqdrO2q6vm0+Z5tFklzRj0JGUyWaGn5hu5HKIQKTi8r8mRLptFtu1nazETpbDvS3DHowUEENuqNeGlLI1GinEYajiVroyj2j2vtNqny5zUlTJQKp2WNSM6mpLE18tNIdyvqJRwcKMXDe+9y/snpbti0Dy5D017rqT4h6Dyhu0fMzPhdF7Nry/BLtXpY7WW8ufYUdHUhl7Yio/0zE578hY8KySUo1LNd38jFs5e0uQiy5admgzw1LUJzNXObZk5ncBGuNK0dDj4mpKpUbk7jlZLekwaiEcWigl4fGEJNc2YEBZiAu8k5eZ/wDcBMYuTskKl/X3YZgwuWJGjIpJXoTqOWYiFiFB7m+HCsTNXtb6iDeV6KlezV5ijQ5DzFSR5GG/zKb5G6lwmvHeSKKbtJMPqoo6kn5Uit13yNscFFLVmobSTfdTyb/lC9vMl4OmSJe1B9qWPBv+odYqXNFUsBTezMzbXZZ3rgox9qgB8SKg+MM6lOfzKwQpYmh8juuhCtdzuoxIRMTiuviPtXwimdBpXjqjZRxkW8tRZWV1YosbcxisBFwiSLk2zXpMTLGxX3ScvCtaeEQRlRYStoKarM/1Jf1kfWIyiuHh5P8A+i0sm1EoesJ46NKP/wCBBlZTKi3tl8n+WW8m/LM+jzAfxD/iIh6FX+PVXJe/EkragdCG6MQfJqQCOm1vp9NPQ3i1oPWDL+YGnmILidlJ7WfgSZc5GHs+BESVOMovmQ7XdivvEK1cvp13Eo7Zss59XCfMfSK3B8jbT4hC1pfkXLwuR5ZzFPjBnktzTFUqqvFlVMlEaiLFO5VOi48jXDXKbIKRNyLIxEkWCAgIAGf0b3wLLb5TMO7M/kseHaFaH+5VryrDQdpGPH0e1oNLlr5H0LGo8uEABAAQALG3l+JIszoXZHmjAjdm5UFgc8VMOQBNK15RXVlaJ0OHYeVSspclq9VyOVy5ZX+Z/TP+dJ70pvzr7PPIRkseqzJ/Dv3PR/Q3KxQ4iMGLPtZPelv+aX9vOIIfxKy17no14MmSrdQAsVwnSYmcs9fcPXzguVumnovJ7/z70MXjd0meP5i4X3Ovwz39D4QyZXaS70Jl73RMkNRhVT6rjQ/Y8vnFidxrJq6IAamcNYi+h0sGOotjys4q7J1itzyz3TlwgaTKXEcLp2hVl7xoQKmvLXw3xTOFhUnewjbQ2+daW7QMHl6qgywjkN5/Fvjm1JOR6/BUaVCORqz5vr76FILXX1tfxa/3DPzim5v7O23p+AIGunPUfCkAake03SkwEgUPFafEZfeJTa2FbXMpLbdLy/xDiK/EaiLFMXLfYryIcraPNILCm6z2p5ZqjFen1GhgTcdgklLSSuSZlqSZ/UGF/fQZH86fUZ8jDOSl8xEYuHyPToyI60NMjzByhGi5SuYiCbmRANcKwWDMuoVgJzLqZBg1DTqb5VtddHMRYm5aWTaecmVQw4GCxVOlTlui5se1Uhv6ssofeXMeX/UGUplRkvkl5jHYLykuKy2B+flrEWMs6VRfMiUbSDvgK8jXIizZKNrn8fpC2RZGco7FVbNmVfNDSEdPobKePlHSQt3lszMTd5QXlHc0xq0au2jKSdZWXURKkmEqDWq1NNIcqysILsixiJzCtBSJuFhhl7cXgECC1zKAUGSE0pT1iuInnWsNnl1Mv+Dh27uC9fyStmNs7fKmqsuY9oxsB2Uws+In3WJxKeYNN5BiIzknpqLicFh5wbklG3Nafwd2u21mbLV2lvLY+sjjNSMiOBHAjIiNadzzE45ZWTv3kqJEKPay4DbJaS8aqFfEccvGCKEUpiUg51qDCThmRsweL/xpuVr3Vt7fkW7P6NElNjS1zJYpmABh5+sTl1JivsO86EuNSkrOmn7+gv3gZUua/Z9+Vl/PQLgY0FcQWq5HLEQORiiVr6anUoupOCzaS/5e68Of0Iz2AE45TYWO9Tk3XWv6sXhC+BaqttJr376WIqTmlmkxMPNBl/p5kfpLDiIjYtazq8Xf31/NvEnArMT2Zks60zHw0/eQhrlDTT6MUr+uLsgXl96UfNa7jxHP9m2Mrk7+I2SNB0EdeK0R5GpL42u8lIYCLnuYmJWFaVBFfzAj5GFY0XaSYlXVe8yzthIqoNGU7iMjThHKnGzZ6+yqxT9Rom9jaFxIQTxG7rvHjFT1EpyqU3Z7FW9nZDln018t8I1Y2qcZIwk2uhz8j5RG4ONt9iZKtxOTivMZGGTfMplSS1iebTckqapOjHRlyPjxiU7FTqNOzFy33BNl1IGNfw6+K6+VYdS6j6PYqYsFaaMRFiAgsACFJTNkp6EEioBzHEbxErR6ku7VkWd4XOVXtJVXlkV/EAc8+I5+fGNE6GmaOxko41OXZ1NGvUqqxRY2ZkFYLBdGKxJFz0UIoSMjmOY4jlA00RFp8zIHAGFLPA9y3ZTUEg8dINCdSfJv2cvtV61+8RlI+F7oly9o5m8fOFcWSoQ6EpNoWOgb4fWFZKoQfIkydoZg1050iMwSwkGrmi8L3lzMsKE7yIHFMKMHF/Myu7OUxzWBKxoazEW33fTvICV+UTm6lLh0K8rE2K3ExSAWwRIHQfR5sfbFtlnnzJLS5SVcs5UEgowAC1xVOIagb4thCWZOxycfjKLoyhGV29PXyO0xpPOhAAQARb0sKT5MyTMrgmKVahoaEUyMQ1dWHp1HTmpx3Wp8+Su1s86YkqYH7OYyHDvwMVrgOedK5VjHJI9rCaqQTktGk/C5c2C3pNNMOCZrilsoDHfiRqCuW8V5wniRKDitHddHrb67k5J1T2cyh5MCreCnUc1JEAltM0dPX39SPaLvKN2kolTvIz/uHtDzPSIa6Fkaqkss/f4Pcm0hu64Cs2R3o9cqcieB8CYEyJU7arVeqLu2XM0uVLmpVpbKK8UOhDcq6H9ns0KqlBHjsVHLWku9kBDF7RSpWJKGEY6YpbW2DC4mr6r5NyYD6gfAxjxNP9SPRcKxOaPZvdbeBRI5BqpII0IND5iMh1y5sN+E92dRh7xBB81FfGhhGhcqWq399SxaWszNGD8gVxDxBII5HOEcRoVLaPT7e/A1ICDTOo3EHEPDXxFYgsdmr/0Wlln1H7+YhrmWcLM9WvPSBkU9CKbFKnZTUBb3hk3mNfGsCbJnmj8pCtWxJOcmZUcHFD/coNfKLFIp7eP6kUNvuSfKrjlMAPaAqvmMh40hrlsXGXysr4CbMBEWJQ0bK2uqmWTmua/lOvkT/uEbMNPTKcviNDVTRsvPZ3tDWQKOfY3MeXBvgeWsPVoqWqKcPjZU/hqarrzRU2DZ20TXZFlMCpwuXBVUPBiRkeQqeRjMqcmzpVMXQpxzOW+w9XJsrIs4xzAs51zqWGBaZmks51H4gc9BGiNKMdWcTEcRq1nkhon5+Yj39ecy0T3nMHoxooNe6gyUacPiTGOcszuehwlDsKSgvr4ldi41hDQZUrvDeY+0GoXiWlilSm9unIk/QCEZOZ8kWkuwS6d10HhX5mIFdSfQlWawyh68wnoFH1g0KpVK3IlT7HZXFAQp4kxDimLCriIb6lBbbjUGsuYh6MK+ULaSNUK8Z/NFpmuw3Wx9ZlHM/wDUOndBKWXbUcrlsCYCjMGrw+0NZNHMxFaebMlYpL+2dUE4R++oitprY2YfEqorTFO0WEqYZT6ml0ucSK6bjD7lOz1PovYq/hbbJLm+2O5MHCYtK9AahhyYRrhLMrnjsZh+wquHLdeHvQvYYyhAAQARVvGUZRnCYhlKGYzFYFQEriNRwoa9Ii6tcsdKankaafTmcgtt7Wedapr2aWArbmIDMc6uqnRT7ta5VoCaRkm9dD1eHpVIUlGq9V6d1+7qLt9LLaYGlHDxyOEHmRUqeVIhbamqGbmSLPe7ouCcFdOD5g81fMV60hbdCZU4t3V0+qLKz3jLNOzdlPuP3h0Det45xAnZyfzJPvWj/B5tjTAcRUOh4UqPow606xDuWU1FqydmPuwVrE2S0quabmFQVapoQd1ajpSNeHnpY83xig4VVPr90QtobiMol0BCbxrh6HevxG/cT0YVL6M49imQ8P3/ANw5J5t9kE6WyHfv4EZg9Qd0JKKkrMvoV3SqKaOez5JVirCjA0I5j6RzJRcXZnr4VI1IqS5msiFH1PB6abxALdltYL6pRZpdlGlcLU6eqw8G8IVwJzL9Oj9+9hmsyy5ql7PNBYDNCaNTxzI6g9YTKJ2rWk1p15e/CxtnSmRUadLKCYCUbIVAoDlWg1GtNYizW4RlGcmqbu1uvf8AJ6k2cnvKQRx+8SRKoloyZKt4TJtOMBTKi5axNyXlLJycQXQjoTS2KS9bqkzSSVCsfaWgPjuPjBc0U3JLUWbZs9OTNR2i8UFT4pr5ViyLuM5R62M3JY5wmqwRgAaNiyy0Ouv3EaqVKeZOxjxWKo9m4uQ3gxsaOLGouZKe2uQAWJppmdOHSIWgOnF6oqNo7YVs7CvrUTPWh1AOtMIIppnFVdtQdjXw+nCddX5CTXlHN1PSO3JAkuu8L1r9AYm6FySfcezKA9qp5aeevwguCg+YLLHvgef2guGXvPYoP8TyBiPoMtOZ7W2ke0x8hEZbh2iRn+PrrU9TX55ROQFVQLaoMoyqIn2W2GEasWaSL65VmTnCSVLvStFpoKVJNaAZjOu8RMU27Iy4h06UM1R2Q+Xbs1Pagn4Qm8YiW6DKnxi5UXzPP1sfSWtK9/DQqtuZEgSzLkWeSMJoZuEYxhOgYZ1qKEkmueW+Eq5VokbOFyqueerOWv6b6eX2scxnydxitM78opjp6HreZdqmSC/cmoWVT/mJQ5cyhevHAOEaKUtbHn+M4b/Uqi5P0f8ANvM7FGg80EAGu0zVRGZyAiqSxOgUCpJ5UgY0YuUko7s5PsVthZ7IbRJnl+xeYWlPhLVU1X+YNcWEJXLPOueZz05pXPRcRwFarklFLMlZ6++8T70s9nmT5hsRYIXOGU9FNOMs104KcwPKEk1sdCh2kYLtN7a+/aI9okMfWDY88yCswU3MD/UHMVPMaRF7F2W+qIcu2TJZyNR8D4EfMROVMV1JR31JUufIma1kv7y+qeo3RDiyVURbSbZPk0rhmyzo2oPiITwGyRqePvkXFz3sA3aST2b7wT3SNaVNKxMZWd0UV8Pnjkqar1Ol3He6WpCpoHA70s8NKrxXPURsp1M3ieXxeElQl1jyf7PvFu/7gaSxdATLJ/t5HlwMbIVM2hiKkH9/eHAoNqLqxDtUHeA7w4jjzI+I6UjPXpZldbnY4ZjezfZT2ewpgDcaRz3c9FowK8om5LTPJEBB6lTWQhlNCMwRqIGrkqVjsEja2x2+xkT8EucooEJp36UDS95UndupnxNkpRcdThQweIw+ITpXcXu+7o+/2hSN3TJb45TYeI3HpujNY7PbRmrSVyT/ABav3ZowtxGkF+pHZyjrDVdCFabCK91lboYVpMvhWfNWLe5yEHflLMI1DVB8CDSnUGHg0t0Y8Teb+GVvAZbu2mswFOy7OnrDAMuuHOnOkaI1odLHIr8OxDd82a/f+SY0yyWnOsuZ+qjj9VQx6N5xojWXJnPqYStD5otEK37OSsJMssp3Emq9DvHCu6LlUbKVdPUVpsoqSrAgjUHdFm5ppyR4mIGBDAEHUGEZpjq7p69RYvS4SKtKqR7u8dDvHLXrGSpQW8TrUMc/lqef5KIxl23R0U9NGEGgfF1MQaEPMEArTMRItrBWJIuZrEhdntJhiLDxmx+9G+09msnam0Yw70CuBVQg1FBmDXPQ1y4RNNqO5g4nhq+JUVTtZcttTp10bWWO0kiTaEZh7JxIeoVwCRzEXqaZ5+tgq9FXnH9/tc5vtJe0qXa5iWdhNRjmK1TG2bKGrQgcd1SN0ZJ2zWR6bBUpVMPGVVWfLrZbP348xTvRiHYYCorlUjT6xWkkdKDbiuZi47z/AIe0SZ1CezcMRpUaEV6ExZGVmUYmj2tKVPa6PoK5b0S0yEny64HFQGFCKEqQRyIOmXCNkZZlc8VXoyo1HTluibElIEQAKN7ejuxzZcwS5fZTHqVcFyFY55Jiw4fwigppTKlbpx5HSpcVxEZLNK6XLTVeNt+85VtLsdaLCQZqh5TGgmJXDXgQc1PXI8YqnBo7uEx9Ku7R0fT8GbrteIdnMOID2XFemuYMUPQ3SgnqtGbrfs8j1aWxlng+an9QzHjWHUijPLmr/fyFW2WVpbFXFCP3kd4i1MWUeaM2O3TJXqMRXUbj1ByMQ4piqTRYy72VvWQK3FdPI6eBhHA0wq8mM9zXkXwgOcS5qwriXxGdIRNoqr0o2bS0e65Mfri2nrSTa6VOQmU7r13NuVj5GNMKvU8/i+H2XaUdua5r8o837syRV5AxDem8fl94ctesboVeTOQLNSNYtAVdobjw1myhVNWXevMfh+UZK1C/xRO/w/iCklTq/Ri8F4NTkYxN9TuJdGYNd4r0gugakt0ecQ6dYkW6CvCAddxd3RtC8rutmvA5wjj0InCM/m36jJL7O0D+WwDcIXcpvOj82qK21WBl3HLeIVxNdOtGR5s97vLyPeHPXzhbtEzw0Kmq0Jy3hKmUJyPP5V0I5EiJzIzujUhotV7+vkThd8skPKdkPmPKuY8YbTkUdtNLLNJjLslaarMlN7JxDocjkd1d34o14eW6OPxSlrGovA27Q2SWZTu2WBSQd4pnhrvU7gcwdN4GrPlVznUYSnNRjuzjsy8p6sauwJNaagVzyrXKMPbSbumeu/xKaVnE9rf04alT1X7Uh1WmI8FSfIj2239rmyKG95ag+OZrCznm3RNOl2Xyt26EKsV2L85isTYVyCJsRq9gwxA2TqFIknKjNIAsj0BAHgZpxiA8TJYcK9YLNk50tjDTSdTBYV1GTbDfEyUKKcuG7yiHEHKMt0SpVva0TEl9jKLTHVFNCveYhRUqRlUxCgGdQi5NuyV+u3ifQ13WNZMqXKQUWWoVeiinnGxKyseJq1HUm5y3buSIkrCAAgA5x6Xr+wSxZOzNJuFy59UqjVotDXFiVa1HnWKarex2+D4ZSl2re2lvFczmdjtoBVZgLoND7aflcaj8Jy6RQ0ehy/8ALHOwy8SApMExeYoR13fCERkqStL4lZ+hDvO5lmDSh3QxZCstnsJd5XY8k94GnGLFK4ShzjqiGDDiJm+RNKkEQskmWwk0NF1X8TRJuanfw5iKmmhpUlLWOjHu4doZkhQGPbSd1DVlHInUcj5xZCo0cjFYGFaV18MvR++owWixWe2qZkpgH3ka14Ouv1jZTrdDhVqE6UrTVhSt1imSGwzFodx3Hod8alJSWhSLF77OB6vIorb00U/l908tOkUVaClqtzsYPibh8FTVdRUny2lkqyspGoP2jDKFnZnfp1VJZou6NfaVhbFqmmYNINSbRMViBrI22e0shBU0IgauShwura6W3dtC0OmIVI8RqIXVGOphXvBk223Us0dpKIZToQQR8IhpMmliXD4ZkCXs7Nwu+Syk9d3JCjPQZEs3IVO6BUm1fkXTx9NNRWsnslv/AAVD0/esVNG5PqMOxt7pKnpjOFTVWOZFDvNTkAQDUbt2+LqE8sjmcTwrq0Xl3Wo7baywUElSRizYg7hoPEiv6RGivPTKcLhayzdV8tjm943NOWtDjHAgVjG0emp4mnLfQXrRLIOa08IlMvaXIjmkOVuKMYRE3FdNGKCJuR2aMxFxshikGYOzYUgzB2bMEROYrlTaMYzxhipyaMRIurMgQE2M0iCbHpViB0jaoAiCxWR0L0c7YWlrXKs02YZsqYGAx0LKVVnBDUxH1aZk6xZCUr2ZxeJ4KiqLqwjZrpz1ttt5HX40HmwgAIAEn0lbIzrcJLSGQNKxgq5IxB8ByIBzBTQ8dRTNJxb2Olw7GQw+ZTTs7bd1/wAnF51lmS3ZGUh0JDIdQRqIofeenpvMlKDumWNy3kUalSIqkraosaU1lY3SbbjA0r8D5adRBcxyo5fepidQgqy1/C1M+lcjBcmN90I9/XcqNWWGUHVGUinQ5gjxrFsZX3HlTbWZehUhocqUrEiTNhWi+Ey5u7aCbKFAQV4H76wjj0JnGM3eSLqw7VqDWjSm99CKjwOo5E5xF2iqeGjNWbuujHq7dqlmpgtarMQ/4qCo6umqnmvkIvp17HExPC7O9Lyf7Pma72uMKvbWZu0kkVyIJA41Gq89Rv4xuhVUtzkyi4u0lZi7a5MuatJig8OI6EZj5Q0oKWjNFCtUpO8HYWrw2YOsohhwOR8xkfhGWWG/5Z26PE4y0qL6oobTYnl+upHPd56RRKE47o6FOpTqfJI0xWy9XMxAwKKmgzPKJSbFbS1YzbMXfNluJrFkAzw1IL8mHu8jn0jVTw19ZHIx2PWXJT1f2La/NuhPPZulJaZKUIwk6ElTu1pQnKKazu7LYfAYR0l2j+Z7lMVlzP6bAngNf7Tn8IyuJ2I1bbkd7OQf3XxEK0XqSZay77mE1dyzbyTuAAAp0ERnb3MzwdOKtFWRa2O+FagfKHUkZKmFlHWJttd3owrkQYncSnWlF2Kafs0j+qcMFjT/AJXVFPbdm56ZhcY4r9tYksjXhLZ28SpeWQaEEHgRQ+RiS27PNIAuzEBOYKxAXCJBnkw6MkkESRZkix2GbNJEqVMmECpEtGag4nCDQQESnGHzSS8XYtl2RtvZ9p/CTsP5e9/p+v8A7Ylxe9itYvDZsudX9PPb1KqYAhKsCGGoaoI6g5whri01eOpcWDZO2T5Jny5DGWBUGqjEBmSikgsOYGe6phlFtXRmqYyhTnknLX7ePT3cqrutUyXMSbIJDowKtlSu4Z5Z55bxWIzWLpwVWLg1dPc+hNkb2e1WSXOmIEdgagVwmhIxLX2TSvwqdY0wlmVzx+Nw6w9Z007292LmGMoQAVG0Em1t2f8ACTJaUY9pjGZG6hwtpnlTPLMb0mpfpNeElho5u3TfS39r3yOeXn6MLZOnTJz2mSWdixJDD4AUyAA8IVwb3OnT4rRppRhF2XeLe1myU2whDNnSXLmiqpOPIE4sJX1cqVrqRxiuUMp0sLj44m+VNW67eF+pXWS8Wl0xqcPEfTjFWXobZPTVDPY7wSYlGIKnJXGnQ+6eRiNjNKm080PL3uZZQf5cxcS8NCP3yiNidbZou32E2/rp7FqrUyz6pO7kTF8ZXFlG6uiBYwrHCzYa6GlR40zA55wSuiINbMk2ywTJVC4qp0dTVT0YfI0MRdPYdMjhoCxNEix295Z7jEQrimRm5MbLg21mSXqCATQtWuB+TjcfxjMZVqMolOUTPiMFSrx93Xh+PKw3slntimZZSEnAVezNQNnvUfUZHkY3UsQnozzlfCVcO7SWnXkUzmmRFCNQdQekaSuDI7isQaMqZEm2CWdZSHnhELli90WKrXh8smYF2Sf8pfKI7KHQZY2ts5M21lyVJosteQA+WpiG1BXHip13a7ZSXrfmJSkqoByLHhwA3df/AHGSriXLSJ1MLwyMHmn5FAYy3Z02kjyYYrcUTLLeTpQVxL7rZjwrmPCkFkxNiwlW6Q/rAym4irL5esPjFcqZZGtNd/p/BIeSVoQysDoVNYqcbF8ailyLa6DMp3CGG9DDRuZMRk/Urd5bKVpoQd4hzG83W5iWF3OVPOJRLzc1cxartEwUbA45/vKAiNbL1Qn3xcLSs19XhX5GIzW3N9Kcam25SMIYsLC69n7Vac5FnmOPeAov97UX4wyi3sZ6uKo0fnkl9/JajfdvoltL5zp0qUOABdvEd0fEw6oyZzqnHKMfki36fkY7B6JLKtDNmzZlNQCqKfAAsPBodUV1MFXjVaXyxS9X+PQl7Q+jOyzpaLZwtndPaClsS8HBYFjocRNfOGlTXLQoocTqwk3U+JPl+PwX+yuzsqwyBKl1JrV3OrsdSeA3AbgN+paMbIy4nEyrzzy+i6FzDGc8PJUmpUE8wICU2tjLpUEbiKQAmLOx2xEiwAkHtZpr/MYAFV3Ko3ZanU9KAJCmom7F8QqYjR6Lp3+/IaIcwBAAQAeZgJBANDTI0rQ8ab4CVa+pW3JYbRLX/wAm1Ge9dRLlotN2SitfGFimt3c0V6tKb/1wyrxbfq/2FG37GPbLfPe0KUkVXCwZazVCg4aZlQDUYsjSgHGKnTbld7HRp8RjQwqhDWXou/xIu2Ho2GHtLAKUHfkljRhxQsT3vwk0O6m+Z0uaLMDxZp5K705P893vw55eNz2uxGW82UZXaVw1KEMBTEGUE7m0P0itx6nUp16dVvs3e2+/vyL6Q7PLDOKUy4lTuB3kUpSueY11NTRcnZ2X9m28cUyzkKoLDeDnlwbcYIsSKUZ3v9BOsliaZNCdniZtFYlSfymoFesWu9tAnl1ctDqt2ejeaiFTaQAwzlsgdR4937dYbsX1OVPjFO+kG7c72/JR376KZ6Bns8xJm/s6FD0UkkE8jSJ7OSJhxelJ2lFrv3Ocz5TIxV1ZWU0ZWBBB4EHMGFsdDNfWJhWMRYdSZcWG9lACTUDIMhTJlzrVTxzMI49C5T5p2fvcsZ15zUCssztZWilvWGVcLHUEV0qRwh6dedPwKKuBoYi7tll3fcwu0q+1LYHkQR5mkali0+RgfDJRfzA+0q7pbHqQPvEPE9EWR4c+ciJP2imH1QqfE/HL4RVLETexphw+ivm1KufaGc1dix5n5cIpcnLc1wpQpq0VY1ViLD5j2shyjOEYopAZwpKqToC1KAmo14wIrlUSeV7vkaSYYrbPIeJsLnZ6xQE5n0LqzzkwirUjPKm7myNVWLizWCZVWTOuasp16RGR3EnXptNSLlHtNKPJJ/FQ/GHtLoYWsPe8ZfQ1zZ81RRpS4t1dfKD4h4wpN6SdjxLvpVymysJ5faFzW3RLwjlrTldDVdlxvaFqUKIf8xSCeinPzpF0Kbkcmti4UJWTu+78lvduwtilNjMkTH4zMwOieqDlrSvOL40YxMNfimJqq2ay7tPXf9hkAi05xmAAgAIACAAgAIACAAgAIACAAgAIACAAgAIAFX0i3VMn2YdmmMo9WSlSUIIOHfiBwsKH2TFVWLa0OnwqvCnWam7Jr193OU2dpsoHPGgyzriA90g6gV01Wu7Q5memUU3b37+5pTacymJVRQ6gn4g/vrEqHNC1IKWkjfsaZdovGzjBTFMxZHKqAzMx+iHindFWMrZMNN87W89P3O/xqPGhABRbT7J2a3LSclHAos1cnXx3jkaiIaTNFDFVKL+F6dORxTa7Yq0WA1f+ZJJynKDTWgDj2G04jPImKZRsd/DYynX0Wj6fjqLQhTWiddtqCN3hVDky8R9+B4wslcvhLkTb0u7DQg4kYVVuIOnjFOxpi1UVnvzKyXIZmCqpZmIVVGpJNABzJIiyMrlE4ZE5PZHYNlfRfJlqHtv82YRXswSETkaGrnnpy3xoVJbs87iuL1JPLR0XXm/wMc3Ya72FDZJY6VB8wQYbJHoYlxDEr9bFS/fROjOrWR8CFhjlTCxAXKuB82rTca66ilIR0uhvo8Znlaqq7to1171sNO0hs9iu2amFVlLKMtE94spVV4kknM9Sd8PKyjY59DtK+IUr63vc4hsXZFm26yy5gDK0wYgdDhBahG8HDpvimK1R6HF1MtGco6Ox2javYKzWxBRVkzVOUxFGm8MooGHxB03g3uCZ5/D42pReuq6MXx6HbPUf+TOpvyl18Dhy+ML2Zp/9ap/yvX8jJdewFgk6WdZh96bV/wDa3dHgBE5ImapxDET/AFW8NPsMcmSqDCihQNAoAHkIcyOTerNkBBgiADyJKg1CivGgiLDZpbXPcSKEABAAQAEABAAQAEABAAQAEABAAQAEABAAQAEABAAQAVt63FItClZksZ+0uTf3DM9DlCygnuaaGLq0ZXg/x5FbdGwths7YkkBn3NMJcjoGyB5gRCgkWV+IV62kpad2hdpd8oP2glSxMphxhFxU4YqVpyhrGTPK2W7t0JMSKEABAB4mylZSrAMpFCCAQQdxB1EBKbTujkG3fo3aUTOsSF5ZzaSM2T8g1ZeWo5jSmUGtjvYLiUZLJWdn16+Iv2H0fXhMNP4coKVrMZVHTUmvhEZZGqfEMNH9V/BDXcewlr7MybQssL7Jxg0rroNIV0m2LPi1CLUoN38BpuH0e2WzPLm96ZNTPExyxcQgyFN2vic4eNGMdTm4ri9eupR0UXy7vH7jdFxyggAIAOLemm0Tzapct6iQEDSgNGbMOx/EKgchT3jFM9zvcLjDs21vfX9vf4KHZDZW3WhktFlUIEmDDNYgAMpFaDVgNDQUOY4xCTexdisRRppwnrdbH0PF55sIACAAgAIACAAgAIACAAgAIACAAgAIACAAgAIACAAgAIACAAgAIACAAgAIACAAgAIACAAgAIACAAgAIACAAgAIACAAgATvSTso9ulyeyIDy3OvuOAG8iqHoD0NdRNrQ6PDcTToyl2l7Neq9sYLgueXZJCSJVcKA5nUkksxPMkkw8VZWMdarKrNzlzLGJKggAIACAAgAIACAAgAIACAAgAIACAAgAIACAAgAIACA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172" name="AutoShape 4" descr="data:image/jpeg;base64,/9j/4AAQSkZJRgABAQAAAQABAAD/2wCEAAkGBxQTEhQUEhMWFhUWFxwaGBcYGRcfHBsaGBwXFxwdGhgcHCggHBolHBQYITIhJykrLi8uGB8zODMsNygtLisBCgoKDg0OGxAQGywkICQsLCwsLDQsLCwsLCwsLCwsLCwsLCwsLCwsLCwsLCwsLCwsLCwsLCwsLCwsLCwsLCwsLP/AABEIAJgBTAMBEQACEQEDEQH/xAAcAAACAgMBAQAAAAAAAAAAAAAABgQFAQMHAgj/xABBEAACAAMFBQQIBAQGAgMAAAABAgADEQQFEiExBkFRYXETIoGRBzJCUqGxwdFicoLwFCMzkkNTk6LS4STxY7LC/8QAGgEAAgMBAQAAAAAAAAAAAAAAAAIBAwQFBv/EADQRAAIBAgQDBgUEAwEBAQAAAAABAgMRBBIhMQVBURNhcZGh8CIygbHRQsHh8RQjUhXSM//aAAwDAQACEQMRAD8A7jAAQAUV87SpIbCJbTCNcNMjwzOZiqVVRdjfhsBKsruSXiJNp9JtqSYSbIhlA6KzFwu+pprzwgRWsR3HRlwRKOk9fDQebNtZYnlCaLVJCkA96YgIrTJgTUNnpF6nFq9zjzwtaMsri7+BYXbeMq0SxMkTFmIagMpyqDQxKd9iqcJQeWSsyVEiBAAQAEABAAQAEABAAQAEABAAQAEABAAQAEABAAQAEABAAQAEABAAQAEABAAQAEABAAQAEABAAQAEABAAQAEAEW9LK02U6JMMtmGTjMg66bxlQjLInMaxEldWLaFRU6ilKN0uRzBrfMkuZVql4WBpiXNW5jkdeOekYXdOzPUqjCrBVKLuunM2WiyS5oqKHgR94LJiwqzpuzFq9dnASSMzx3/9+OcRqtjZCtCatJWOheiQIljaUKCYk1i4pQnFmrHj3QFr+AjdGqjLNE87xijKFZS5NafTde+o8RcckIACAAgAIACAAgAIANVotCS1LTGVFGrMQAPExDdtxoQlN5Yq77inmbW2YZK5f8oPzNIR1Ym1cNxHNWINv2jmsP8Ax+zU/wDyAtXyIp8YrlWfI0UsDTi/9t34afs/2IMrbC0ysrRZ1Ye9LJGXQ1r8IhV3zRfLhdCp/wDlNruftEqTt9Kb/CfwKn6w3broUy4NUX6l6ktNtLPvWYP0r9Ghu2iVPhVbqvP+C7u+3JOQTJZqp+YyII4xZGSaujBWozpTcJrUkxJWEABAAQAEABAAQAEABAAQAEABAAQAEABAAQAEABAAQAEABAAQAL+1+1UuwJLLgs81iEUU3UqSfdFR5iEnLKjZg8I8TNq9kuYkhmtGN5kwTDMNStKBa6BRqABSlanLUxkcr6nfyqhaMVaxAlSpsk1Q9oo1HtCnTM/HpC2aNLlTqq0tH6e/dyye0I0vHw1pTKJuZlCUZ5Qs07ARNkuVYb+XAg7uRiU7aomcc3+uorob7j2slze7NpLfr3T4nQ8j5mNMKqe5xsVw2dPWGq9Rki05gQAEABAAQAeZkwKCzEAAVJJoABvJ4QEpNuyOabV+lFVxS7CA7DIzmHd/QvtdTl1imVXodvC8Hcvirad3P69PexzO8r2n2h8c+a8xt2I5CtK4V9VRkNAIrbvudyjSjRWWmre+fUkWObNGhr4xW7GjXmi6s17FcnOExBTKlGWqJth2mBbDi84konhU9UWU9JL5smfEGhiLIqi6sNmQZ1lZT/LfEOD0/wDsPtEal8akZfMreBc7ObSzLMro0kuGNRRqAGlDuOtBFsKjjpYxYzAQxElJStbu/ob9mtov4nErJ2brnStQV0qDTccj1EX06mY42NwP+PaUXdP7l9FhgCAAgAIACAAgAIACAAgAIAKfanaGXYpBmzMzoiA0LtuA4Didw8oSc1FXZqwmEniamSP1fRHObT6XZxQhLNLR/eLswH6MIz/VFHbvod2PAIKV5TbXS1vXX7EWy+li1qDjlSH4GjrTr3jUeUCryHnwKi38MmvJivJ2ltK2r+LE09sTmToQfYK+5+HdQUzFYrUnfNzOlLB0XR7HL8PvXxOubD7fJbSZUxRKngVAr3XGQOAnOtT6vDec6aYVM2jPMY/hksMs8XePqvH8jpFpyggAIACAAgAIAOFelbaVLVaUSVmlmxLj952K4qD3RgArvz3UJplK7PRcPw8qMG57yt9BfsO0M2V6tDyOY/6irIjpykpq0l9TZZb2mvNGEHtZjADBqxJoFK6HXWIcOgynTjH49l6HQbFsZblzbsSGGa4ySK6g935EiJ7GRgnxXCSVvi07v5LazbETEGToPw4mK+FViVQkZZ8Wpyeqfkr/AHIlt2RtGqordGH1IiHSkXUuJ0Nm7fT+ysn3hbbHSWzTJY1A7jCn4SQQRy5wrlOGhqhQwmK+NJPzXns/qbpe3lqAyMp89XQ1p0Vl8/nEqvIrnwbDvqvrp6pmu3+licgKixpip3X7VmWvEp2an9NQYtVa+xj/APFyv4pO3h/P5N9y+ltSALVIYHLvyiCOZKMQVHQtDKp1Eq8He9KX0f5/oZZfpEu8j+uRyMqd/wAIbtImR8LxX/Pqvyc39Im2H8bMEuSWFnQaGoxtrVlroKCgI4neIqnO52uHYF4dZpr4n6L3uJhis6mpiJuK0ekmEaGBkptHufaSwFd0KS2Ysk3C6twMSK0hvs1+ympmQekK1Yq7GT2LCRawdKEdKGIElTaJDzFywilBxpAVqMuZssU1pcxJqOA6nQtUMDkQ3Ij6HdEptO6EqRjODpyWj7tu9DDem10/u9hKQCneLd7PgoBGXPfyi2VZ8kc6hw2jr2sn3W087p++pa3JtVLm9ybSVM4GoVvysQM/wnPrrFkKqlozJiuHTpfFD4o+q8V+/wBhhi05wQAEABABqNoTEExrjIqFqMVONNaZQXJyu17aG2Ag8TZqqCzEKoFSSQAAN5J0EBKTbsjm+1fpVSXWXYVE1hkZrV7MZ+yMi+/OoGhGKKZVf+Tr4bhUpfFVdl05/wAffwOV3tfE60zDMnzGmOcqnQDgqjJRyAilq7uzt0bUY5KasiJihbF3ay5mQ8Fh1WQVgsS6jexg8xBoJnkdh9F225n4bHaM5qqezmV9dVHqtXPGBU13gGuYz0U58mec4jglC9WG3NdL/sdJi45AQAEABABot9kWdLmSnqUmKUahpkwIOfQxDV1Zj05uElKO6dxEvD0bWUJ/NtM3ABQNNMssPyuFU/pNRyirslHmdaHFK03ZQTfdf8sQbNsLMtM+athmLMkS3w9rMOHOi1BWmInM5gUIXXdCx+J6G6riVQhF1VaTV7e/7OmbF+j2VYX7Z37adQhWK4VSuRwrUnERliJ00pU1tjC2px8Vj51llSsvuOkOYAgA8T5yopZ2CqoJZmIAAGZJJ0EBMYuTstWUlpnWe3ynlyz2i7nUGiuBkcR357q5HnFbtNWN0FWwVRTlo+nVFTZNgJA/qu7n8NFH1NfGFVCPM1VONVn8iS9SRO2BsTCjI/8Ae3zhlRiij/1sV1XkigvT0ZSlOKQGce4zn/awpXoc+Zi6EKf6kK+KYi2jXkUhuOzglXk4WGoYzAfi0W9hDdIiPEsQ/wBRqnXBZ/8AL/3v/wAoV0KfQ1Qx2I/69CHP2cknQuvQg/MQrw8C9cQrrezK+0bMN7EwHkwI+Ir8oR4Xoy+PFVtOJWWm65sv1kNOIzHw08YonQmjbRx1GezIMVWNd7hBcXKj0DBcMrJ1hvV5Z4iIsuRL10YzWG+UmaE4vdIXF4VOfhWIsUOn71JyW1d+LxVftEXEdJ8rebJlmtC8/IfQQFM4SJ6gcIkzsJjsVKYnwHVcRC/21pBd2sEUlLNZX621Jdhve0SVwqwZQKATO9TxBDeZh41JIpq4ahVleSs+7T9rHu0bT2wjurJB44HPl3/vEutMiHD8LfVy81+BQvu13jNFHtUynBCEHiJYWvjFLqVObOpSw+BXywSfn92xNnWCYjYs8QNcVTirxrrXnC51zNfYJq0Xp0LCwbW2+RlLtU2h3PSYPDtA1PCkWxqPkzHW4bRl80P2+xqv3ai12xQlonF0BqECoq14kKBXxrSsM5t7i0cFRou8Fr1KXDEXLsqCkBFkYgIsgpBqFkEAGawWJzNDH6OrG828bP2ZIKN2jEbkT1vA1C/riYL4kZcfUjHDyzc9Pr/G59ERrPKBAAQAEAESz28MJjMjy1QkEuKVC5lhvw84hSuWzpOLSTTv01+nicnt99GbMeeWLS2YlXUkhUJ7qsuqUFAcqZRilLM7nraWHjTgqdrO2q6vm0+Z5tFklzRj0JGUyWaGn5hu5HKIQKTi8r8mRLptFtu1nazETpbDvS3DHowUEENuqNeGlLI1GinEYajiVroyj2j2vtNqny5zUlTJQKp2WNSM6mpLE18tNIdyvqJRwcKMXDe+9y/snpbti0Dy5D017rqT4h6Dyhu0fMzPhdF7Nry/BLtXpY7WW8ufYUdHUhl7Yio/0zE578hY8KySUo1LNd38jFs5e0uQiy5admgzw1LUJzNXObZk5ncBGuNK0dDj4mpKpUbk7jlZLekwaiEcWigl4fGEJNc2YEBZiAu8k5eZ/wDcBMYuTskKl/X3YZgwuWJGjIpJXoTqOWYiFiFB7m+HCsTNXtb6iDeV6KlezV5ijQ5DzFSR5GG/zKb5G6lwmvHeSKKbtJMPqoo6kn5Uit13yNscFFLVmobSTfdTyb/lC9vMl4OmSJe1B9qWPBv+odYqXNFUsBTezMzbXZZ3rgox9qgB8SKg+MM6lOfzKwQpYmh8juuhCtdzuoxIRMTiuviPtXwimdBpXjqjZRxkW8tRZWV1YosbcxisBFwiSLk2zXpMTLGxX3ScvCtaeEQRlRYStoKarM/1Jf1kfWIyiuHh5P8A+i0sm1EoesJ46NKP/wCBBlZTKi3tl8n+WW8m/LM+jzAfxD/iIh6FX+PVXJe/EkragdCG6MQfJqQCOm1vp9NPQ3i1oPWDL+YGnmILidlJ7WfgSZc5GHs+BESVOMovmQ7XdivvEK1cvp13Eo7Zss59XCfMfSK3B8jbT4hC1pfkXLwuR5ZzFPjBnktzTFUqqvFlVMlEaiLFO5VOi48jXDXKbIKRNyLIxEkWCAgIAGf0b3wLLb5TMO7M/kseHaFaH+5VryrDQdpGPH0e1oNLlr5H0LGo8uEABAAQALG3l+JIszoXZHmjAjdm5UFgc8VMOQBNK15RXVlaJ0OHYeVSspclq9VyOVy5ZX+Z/TP+dJ70pvzr7PPIRkseqzJ/Dv3PR/Q3KxQ4iMGLPtZPelv+aX9vOIIfxKy17no14MmSrdQAsVwnSYmcs9fcPXzguVumnovJ7/z70MXjd0meP5i4X3Ovwz39D4QyZXaS70Jl73RMkNRhVT6rjQ/Y8vnFidxrJq6IAamcNYi+h0sGOotjys4q7J1itzyz3TlwgaTKXEcLp2hVl7xoQKmvLXw3xTOFhUnewjbQ2+daW7QMHl6qgywjkN5/Fvjm1JOR6/BUaVCORqz5vr76FILXX1tfxa/3DPzim5v7O23p+AIGunPUfCkAake03SkwEgUPFafEZfeJTa2FbXMpLbdLy/xDiK/EaiLFMXLfYryIcraPNILCm6z2p5ZqjFen1GhgTcdgklLSSuSZlqSZ/UGF/fQZH86fUZ8jDOSl8xEYuHyPToyI60NMjzByhGi5SuYiCbmRANcKwWDMuoVgJzLqZBg1DTqb5VtddHMRYm5aWTaecmVQw4GCxVOlTlui5se1Uhv6ssofeXMeX/UGUplRkvkl5jHYLykuKy2B+flrEWMs6VRfMiUbSDvgK8jXIizZKNrn8fpC2RZGco7FVbNmVfNDSEdPobKePlHSQt3lszMTd5QXlHc0xq0au2jKSdZWXURKkmEqDWq1NNIcqysILsixiJzCtBSJuFhhl7cXgECC1zKAUGSE0pT1iuInnWsNnl1Mv+Dh27uC9fyStmNs7fKmqsuY9oxsB2Uws+In3WJxKeYNN5BiIzknpqLicFh5wbklG3Nafwd2u21mbLV2lvLY+sjjNSMiOBHAjIiNadzzE45ZWTv3kqJEKPay4DbJaS8aqFfEccvGCKEUpiUg51qDCThmRsweL/xpuVr3Vt7fkW7P6NElNjS1zJYpmABh5+sTl1JivsO86EuNSkrOmn7+gv3gZUua/Z9+Vl/PQLgY0FcQWq5HLEQORiiVr6anUoupOCzaS/5e68Of0Iz2AE45TYWO9Tk3XWv6sXhC+BaqttJr376WIqTmlmkxMPNBl/p5kfpLDiIjYtazq8Xf31/NvEnArMT2Zks60zHw0/eQhrlDTT6MUr+uLsgXl96UfNa7jxHP9m2Mrk7+I2SNB0EdeK0R5GpL42u8lIYCLnuYmJWFaVBFfzAj5GFY0XaSYlXVe8yzthIqoNGU7iMjThHKnGzZ6+yqxT9Rom9jaFxIQTxG7rvHjFT1EpyqU3Z7FW9nZDln018t8I1Y2qcZIwk2uhz8j5RG4ONt9iZKtxOTivMZGGTfMplSS1iebTckqapOjHRlyPjxiU7FTqNOzFy33BNl1IGNfw6+K6+VYdS6j6PYqYsFaaMRFiAgsACFJTNkp6EEioBzHEbxErR6ku7VkWd4XOVXtJVXlkV/EAc8+I5+fGNE6GmaOxko41OXZ1NGvUqqxRY2ZkFYLBdGKxJFz0UIoSMjmOY4jlA00RFp8zIHAGFLPA9y3ZTUEg8dINCdSfJv2cvtV61+8RlI+F7oly9o5m8fOFcWSoQ6EpNoWOgb4fWFZKoQfIkydoZg1050iMwSwkGrmi8L3lzMsKE7yIHFMKMHF/Myu7OUxzWBKxoazEW33fTvICV+UTm6lLh0K8rE2K3ExSAWwRIHQfR5sfbFtlnnzJLS5SVcs5UEgowAC1xVOIagb4thCWZOxycfjKLoyhGV29PXyO0xpPOhAAQARb0sKT5MyTMrgmKVahoaEUyMQ1dWHp1HTmpx3Wp8+Su1s86YkqYH7OYyHDvwMVrgOedK5VjHJI9rCaqQTktGk/C5c2C3pNNMOCZrilsoDHfiRqCuW8V5wniRKDitHddHrb67k5J1T2cyh5MCreCnUc1JEAltM0dPX39SPaLvKN2kolTvIz/uHtDzPSIa6Fkaqkss/f4Pcm0hu64Cs2R3o9cqcieB8CYEyJU7arVeqLu2XM0uVLmpVpbKK8UOhDcq6H9ns0KqlBHjsVHLWku9kBDF7RSpWJKGEY6YpbW2DC4mr6r5NyYD6gfAxjxNP9SPRcKxOaPZvdbeBRI5BqpII0IND5iMh1y5sN+E92dRh7xBB81FfGhhGhcqWq399SxaWszNGD8gVxDxBII5HOEcRoVLaPT7e/A1ICDTOo3EHEPDXxFYgsdmr/0Wlln1H7+YhrmWcLM9WvPSBkU9CKbFKnZTUBb3hk3mNfGsCbJnmj8pCtWxJOcmZUcHFD/coNfKLFIp7eP6kUNvuSfKrjlMAPaAqvmMh40hrlsXGXysr4CbMBEWJQ0bK2uqmWTmua/lOvkT/uEbMNPTKcviNDVTRsvPZ3tDWQKOfY3MeXBvgeWsPVoqWqKcPjZU/hqarrzRU2DZ20TXZFlMCpwuXBVUPBiRkeQqeRjMqcmzpVMXQpxzOW+w9XJsrIs4xzAs51zqWGBaZmks51H4gc9BGiNKMdWcTEcRq1nkhon5+Yj39ecy0T3nMHoxooNe6gyUacPiTGOcszuehwlDsKSgvr4ldi41hDQZUrvDeY+0GoXiWlilSm9unIk/QCEZOZ8kWkuwS6d10HhX5mIFdSfQlWawyh68wnoFH1g0KpVK3IlT7HZXFAQp4kxDimLCriIb6lBbbjUGsuYh6MK+ULaSNUK8Z/NFpmuw3Wx9ZlHM/wDUOndBKWXbUcrlsCYCjMGrw+0NZNHMxFaebMlYpL+2dUE4R++oitprY2YfEqorTFO0WEqYZT6ml0ucSK6bjD7lOz1PovYq/hbbJLm+2O5MHCYtK9AahhyYRrhLMrnjsZh+wquHLdeHvQvYYyhAAQARVvGUZRnCYhlKGYzFYFQEriNRwoa9Ii6tcsdKankaafTmcgtt7Wedapr2aWArbmIDMc6uqnRT7ta5VoCaRkm9dD1eHpVIUlGq9V6d1+7qLt9LLaYGlHDxyOEHmRUqeVIhbamqGbmSLPe7ouCcFdOD5g81fMV60hbdCZU4t3V0+qLKz3jLNOzdlPuP3h0Det45xAnZyfzJPvWj/B5tjTAcRUOh4UqPow606xDuWU1FqydmPuwVrE2S0quabmFQVapoQd1ajpSNeHnpY83xig4VVPr90QtobiMol0BCbxrh6HevxG/cT0YVL6M49imQ8P3/ANw5J5t9kE6WyHfv4EZg9Qd0JKKkrMvoV3SqKaOez5JVirCjA0I5j6RzJRcXZnr4VI1IqS5msiFH1PB6abxALdltYL6pRZpdlGlcLU6eqw8G8IVwJzL9Oj9+9hmsyy5ql7PNBYDNCaNTxzI6g9YTKJ2rWk1p15e/CxtnSmRUadLKCYCUbIVAoDlWg1GtNYizW4RlGcmqbu1uvf8AJ6k2cnvKQRx+8SRKoloyZKt4TJtOMBTKi5axNyXlLJycQXQjoTS2KS9bqkzSSVCsfaWgPjuPjBc0U3JLUWbZs9OTNR2i8UFT4pr5ViyLuM5R62M3JY5wmqwRgAaNiyy0Ouv3EaqVKeZOxjxWKo9m4uQ3gxsaOLGouZKe2uQAWJppmdOHSIWgOnF6oqNo7YVs7CvrUTPWh1AOtMIIppnFVdtQdjXw+nCddX5CTXlHN1PSO3JAkuu8L1r9AYm6FySfcezKA9qp5aeevwguCg+YLLHvgef2guGXvPYoP8TyBiPoMtOZ7W2ke0x8hEZbh2iRn+PrrU9TX55ROQFVQLaoMoyqIn2W2GEasWaSL65VmTnCSVLvStFpoKVJNaAZjOu8RMU27Iy4h06UM1R2Q+Xbs1Pagn4Qm8YiW6DKnxi5UXzPP1sfSWtK9/DQqtuZEgSzLkWeSMJoZuEYxhOgYZ1qKEkmueW+Eq5VokbOFyqueerOWv6b6eX2scxnydxitM78opjp6HreZdqmSC/cmoWVT/mJQ5cyhevHAOEaKUtbHn+M4b/Uqi5P0f8ANvM7FGg80EAGu0zVRGZyAiqSxOgUCpJ5UgY0YuUko7s5PsVthZ7IbRJnl+xeYWlPhLVU1X+YNcWEJXLPOueZz05pXPRcRwFarklFLMlZ6++8T70s9nmT5hsRYIXOGU9FNOMs104KcwPKEk1sdCh2kYLtN7a+/aI9okMfWDY88yCswU3MD/UHMVPMaRF7F2W+qIcu2TJZyNR8D4EfMROVMV1JR31JUufIma1kv7y+qeo3RDiyVURbSbZPk0rhmyzo2oPiITwGyRqePvkXFz3sA3aST2b7wT3SNaVNKxMZWd0UV8Pnjkqar1Ol3He6WpCpoHA70s8NKrxXPURsp1M3ieXxeElQl1jyf7PvFu/7gaSxdATLJ/t5HlwMbIVM2hiKkH9/eHAoNqLqxDtUHeA7w4jjzI+I6UjPXpZldbnY4ZjezfZT2ewpgDcaRz3c9FowK8om5LTPJEBB6lTWQhlNCMwRqIGrkqVjsEja2x2+xkT8EucooEJp36UDS95UndupnxNkpRcdThQweIw+ITpXcXu+7o+/2hSN3TJb45TYeI3HpujNY7PbRmrSVyT/ABav3ZowtxGkF+pHZyjrDVdCFabCK91lboYVpMvhWfNWLe5yEHflLMI1DVB8CDSnUGHg0t0Y8Teb+GVvAZbu2mswFOy7OnrDAMuuHOnOkaI1odLHIr8OxDd82a/f+SY0yyWnOsuZ+qjj9VQx6N5xojWXJnPqYStD5otEK37OSsJMssp3Emq9DvHCu6LlUbKVdPUVpsoqSrAgjUHdFm5ppyR4mIGBDAEHUGEZpjq7p69RYvS4SKtKqR7u8dDvHLXrGSpQW8TrUMc/lqef5KIxl23R0U9NGEGgfF1MQaEPMEArTMRItrBWJIuZrEhdntJhiLDxmx+9G+09msnam0Yw70CuBVQg1FBmDXPQ1y4RNNqO5g4nhq+JUVTtZcttTp10bWWO0kiTaEZh7JxIeoVwCRzEXqaZ5+tgq9FXnH9/tc5vtJe0qXa5iWdhNRjmK1TG2bKGrQgcd1SN0ZJ2zWR6bBUpVMPGVVWfLrZbP348xTvRiHYYCorlUjT6xWkkdKDbiuZi47z/AIe0SZ1CezcMRpUaEV6ExZGVmUYmj2tKVPa6PoK5b0S0yEny64HFQGFCKEqQRyIOmXCNkZZlc8VXoyo1HTluibElIEQAKN7ejuxzZcwS5fZTHqVcFyFY55Jiw4fwigppTKlbpx5HSpcVxEZLNK6XLTVeNt+85VtLsdaLCQZqh5TGgmJXDXgQc1PXI8YqnBo7uEx9Ku7R0fT8GbrteIdnMOID2XFemuYMUPQ3SgnqtGbrfs8j1aWxlng+an9QzHjWHUijPLmr/fyFW2WVpbFXFCP3kd4i1MWUeaM2O3TJXqMRXUbj1ByMQ4piqTRYy72VvWQK3FdPI6eBhHA0wq8mM9zXkXwgOcS5qwriXxGdIRNoqr0o2bS0e65Mfri2nrSTa6VOQmU7r13NuVj5GNMKvU8/i+H2XaUdua5r8o837syRV5AxDem8fl94ctesboVeTOQLNSNYtAVdobjw1myhVNWXevMfh+UZK1C/xRO/w/iCklTq/Ri8F4NTkYxN9TuJdGYNd4r0gugakt0ecQ6dYkW6CvCAddxd3RtC8rutmvA5wjj0InCM/m36jJL7O0D+WwDcIXcpvOj82qK21WBl3HLeIVxNdOtGR5s97vLyPeHPXzhbtEzw0Kmq0Jy3hKmUJyPP5V0I5EiJzIzujUhotV7+vkThd8skPKdkPmPKuY8YbTkUdtNLLNJjLslaarMlN7JxDocjkd1d34o14eW6OPxSlrGovA27Q2SWZTu2WBSQd4pnhrvU7gcwdN4GrPlVznUYSnNRjuzjsy8p6sauwJNaagVzyrXKMPbSbumeu/xKaVnE9rf04alT1X7Uh1WmI8FSfIj2239rmyKG95ag+OZrCznm3RNOl2Xyt26EKsV2L85isTYVyCJsRq9gwxA2TqFIknKjNIAsj0BAHgZpxiA8TJYcK9YLNk50tjDTSdTBYV1GTbDfEyUKKcuG7yiHEHKMt0SpVva0TEl9jKLTHVFNCveYhRUqRlUxCgGdQi5NuyV+u3ifQ13WNZMqXKQUWWoVeiinnGxKyseJq1HUm5y3buSIkrCAAgA5x6Xr+wSxZOzNJuFy59UqjVotDXFiVa1HnWKarex2+D4ZSl2re2lvFczmdjtoBVZgLoND7aflcaj8Jy6RQ0ehy/8ALHOwy8SApMExeYoR13fCERkqStL4lZ+hDvO5lmDSh3QxZCstnsJd5XY8k94GnGLFK4ShzjqiGDDiJm+RNKkEQskmWwk0NF1X8TRJuanfw5iKmmhpUlLWOjHu4doZkhQGPbSd1DVlHInUcj5xZCo0cjFYGFaV18MvR++owWixWe2qZkpgH3ka14Ouv1jZTrdDhVqE6UrTVhSt1imSGwzFodx3Hod8alJSWhSLF77OB6vIorb00U/l908tOkUVaClqtzsYPibh8FTVdRUny2lkqyspGoP2jDKFnZnfp1VJZou6NfaVhbFqmmYNINSbRMViBrI22e0shBU0IgauShwura6W3dtC0OmIVI8RqIXVGOphXvBk223Us0dpKIZToQQR8IhpMmliXD4ZkCXs7Nwu+Syk9d3JCjPQZEs3IVO6BUm1fkXTx9NNRWsnslv/AAVD0/esVNG5PqMOxt7pKnpjOFTVWOZFDvNTkAQDUbt2+LqE8sjmcTwrq0Xl3Wo7baywUElSRizYg7hoPEiv6RGivPTKcLhayzdV8tjm943NOWtDjHAgVjG0emp4mnLfQXrRLIOa08IlMvaXIjmkOVuKMYRE3FdNGKCJuR2aMxFxshikGYOzYUgzB2bMEROYrlTaMYzxhipyaMRIurMgQE2M0iCbHpViB0jaoAiCxWR0L0c7YWlrXKs02YZsqYGAx0LKVVnBDUxH1aZk6xZCUr2ZxeJ4KiqLqwjZrpz1ttt5HX40HmwgAIAEn0lbIzrcJLSGQNKxgq5IxB8ByIBzBTQ8dRTNJxb2Olw7GQw+ZTTs7bd1/wAnF51lmS3ZGUh0JDIdQRqIofeenpvMlKDumWNy3kUalSIqkraosaU1lY3SbbjA0r8D5adRBcxyo5fepidQgqy1/C1M+lcjBcmN90I9/XcqNWWGUHVGUinQ5gjxrFsZX3HlTbWZehUhocqUrEiTNhWi+Ey5u7aCbKFAQV4H76wjj0JnGM3eSLqw7VqDWjSm99CKjwOo5E5xF2iqeGjNWbuujHq7dqlmpgtarMQ/4qCo6umqnmvkIvp17HExPC7O9Lyf7Pma72uMKvbWZu0kkVyIJA41Gq89Rv4xuhVUtzkyi4u0lZi7a5MuatJig8OI6EZj5Q0oKWjNFCtUpO8HYWrw2YOsohhwOR8xkfhGWWG/5Z26PE4y0qL6oobTYnl+upHPd56RRKE47o6FOpTqfJI0xWy9XMxAwKKmgzPKJSbFbS1YzbMXfNluJrFkAzw1IL8mHu8jn0jVTw19ZHIx2PWXJT1f2La/NuhPPZulJaZKUIwk6ElTu1pQnKKazu7LYfAYR0l2j+Z7lMVlzP6bAngNf7Tn8IyuJ2I1bbkd7OQf3XxEK0XqSZay77mE1dyzbyTuAAAp0ERnb3MzwdOKtFWRa2O+FagfKHUkZKmFlHWJttd3owrkQYncSnWlF2Kafs0j+qcMFjT/AJXVFPbdm56ZhcY4r9tYksjXhLZ28SpeWQaEEHgRQ+RiS27PNIAuzEBOYKxAXCJBnkw6MkkESRZkix2GbNJEqVMmECpEtGag4nCDQQESnGHzSS8XYtl2RtvZ9p/CTsP5e9/p+v8A7Ylxe9itYvDZsudX9PPb1KqYAhKsCGGoaoI6g5whri01eOpcWDZO2T5Jny5DGWBUGqjEBmSikgsOYGe6phlFtXRmqYyhTnknLX7ePT3cqrutUyXMSbIJDowKtlSu4Z5Z55bxWIzWLpwVWLg1dPc+hNkb2e1WSXOmIEdgagVwmhIxLX2TSvwqdY0wlmVzx+Nw6w9Z007292LmGMoQAVG0Em1t2f8ACTJaUY9pjGZG6hwtpnlTPLMb0mpfpNeElho5u3TfS39r3yOeXn6MLZOnTJz2mSWdixJDD4AUyAA8IVwb3OnT4rRppRhF2XeLe1myU2whDNnSXLmiqpOPIE4sJX1cqVrqRxiuUMp0sLj44m+VNW67eF+pXWS8Wl0xqcPEfTjFWXobZPTVDPY7wSYlGIKnJXGnQ+6eRiNjNKm080PL3uZZQf5cxcS8NCP3yiNidbZou32E2/rp7FqrUyz6pO7kTF8ZXFlG6uiBYwrHCzYa6GlR40zA55wSuiINbMk2ywTJVC4qp0dTVT0YfI0MRdPYdMjhoCxNEix295Z7jEQrimRm5MbLg21mSXqCATQtWuB+TjcfxjMZVqMolOUTPiMFSrx93Xh+PKw3slntimZZSEnAVezNQNnvUfUZHkY3UsQnozzlfCVcO7SWnXkUzmmRFCNQdQekaSuDI7isQaMqZEm2CWdZSHnhELli90WKrXh8smYF2Sf8pfKI7KHQZY2ts5M21lyVJosteQA+WpiG1BXHip13a7ZSXrfmJSkqoByLHhwA3df/AHGSriXLSJ1MLwyMHmn5FAYy3Z02kjyYYrcUTLLeTpQVxL7rZjwrmPCkFkxNiwlW6Q/rAym4irL5esPjFcqZZGtNd/p/BIeSVoQysDoVNYqcbF8ailyLa6DMp3CGG9DDRuZMRk/Urd5bKVpoQd4hzG83W5iWF3OVPOJRLzc1cxartEwUbA45/vKAiNbL1Qn3xcLSs19XhX5GIzW3N9Kcam25SMIYsLC69n7Vac5FnmOPeAov97UX4wyi3sZ6uKo0fnkl9/JajfdvoltL5zp0qUOABdvEd0fEw6oyZzqnHKMfki36fkY7B6JLKtDNmzZlNQCqKfAAsPBodUV1MFXjVaXyxS9X+PQl7Q+jOyzpaLZwtndPaClsS8HBYFjocRNfOGlTXLQoocTqwk3U+JPl+PwX+yuzsqwyBKl1JrV3OrsdSeA3AbgN+paMbIy4nEyrzzy+i6FzDGc8PJUmpUE8wICU2tjLpUEbiKQAmLOx2xEiwAkHtZpr/MYAFV3Ko3ZanU9KAJCmom7F8QqYjR6Lp3+/IaIcwBAAQAeZgJBANDTI0rQ8ab4CVa+pW3JYbRLX/wAm1Ge9dRLlotN2SitfGFimt3c0V6tKb/1wyrxbfq/2FG37GPbLfPe0KUkVXCwZazVCg4aZlQDUYsjSgHGKnTbld7HRp8RjQwqhDWXou/xIu2Ho2GHtLAKUHfkljRhxQsT3vwk0O6m+Z0uaLMDxZp5K705P893vw55eNz2uxGW82UZXaVw1KEMBTEGUE7m0P0itx6nUp16dVvs3e2+/vyL6Q7PLDOKUy4lTuB3kUpSueY11NTRcnZ2X9m28cUyzkKoLDeDnlwbcYIsSKUZ3v9BOsliaZNCdniZtFYlSfymoFesWu9tAnl1ctDqt2ejeaiFTaQAwzlsgdR4937dYbsX1OVPjFO+kG7c72/JR376KZ6Bns8xJm/s6FD0UkkE8jSJ7OSJhxelJ2lFrv3Ocz5TIxV1ZWU0ZWBBB4EHMGFsdDNfWJhWMRYdSZcWG9lACTUDIMhTJlzrVTxzMI49C5T5p2fvcsZ15zUCssztZWilvWGVcLHUEV0qRwh6dedPwKKuBoYi7tll3fcwu0q+1LYHkQR5mkali0+RgfDJRfzA+0q7pbHqQPvEPE9EWR4c+ciJP2imH1QqfE/HL4RVLETexphw+ivm1KufaGc1dix5n5cIpcnLc1wpQpq0VY1ViLD5j2shyjOEYopAZwpKqToC1KAmo14wIrlUSeV7vkaSYYrbPIeJsLnZ6xQE5n0LqzzkwirUjPKm7myNVWLizWCZVWTOuasp16RGR3EnXptNSLlHtNKPJJ/FQ/GHtLoYWsPe8ZfQ1zZ81RRpS4t1dfKD4h4wpN6SdjxLvpVymysJ5faFzW3RLwjlrTldDVdlxvaFqUKIf8xSCeinPzpF0Kbkcmti4UJWTu+78lvduwtilNjMkTH4zMwOieqDlrSvOL40YxMNfimJqq2ay7tPXf9hkAi05xmAAgAIACAAgAIACAAgAIACAAgAIACAAgAIAFX0i3VMn2YdmmMo9WSlSUIIOHfiBwsKH2TFVWLa0OnwqvCnWam7Jr193OU2dpsoHPGgyzriA90g6gV01Wu7Q5memUU3b37+5pTacymJVRQ6gn4g/vrEqHNC1IKWkjfsaZdovGzjBTFMxZHKqAzMx+iHindFWMrZMNN87W89P3O/xqPGhABRbT7J2a3LSclHAos1cnXx3jkaiIaTNFDFVKL+F6dORxTa7Yq0WA1f+ZJJynKDTWgDj2G04jPImKZRsd/DYynX0Wj6fjqLQhTWiddtqCN3hVDky8R9+B4wslcvhLkTb0u7DQg4kYVVuIOnjFOxpi1UVnvzKyXIZmCqpZmIVVGpJNABzJIiyMrlE4ZE5PZHYNlfRfJlqHtv82YRXswSETkaGrnnpy3xoVJbs87iuL1JPLR0XXm/wMc3Ya72FDZJY6VB8wQYbJHoYlxDEr9bFS/fROjOrWR8CFhjlTCxAXKuB82rTca66ilIR0uhvo8Znlaqq7to1171sNO0hs9iu2amFVlLKMtE94spVV4kknM9Sd8PKyjY59DtK+IUr63vc4hsXZFm26yy5gDK0wYgdDhBahG8HDpvimK1R6HF1MtGco6Ox2javYKzWxBRVkzVOUxFGm8MooGHxB03g3uCZ5/D42pReuq6MXx6HbPUf+TOpvyl18Dhy+ML2Zp/9ap/yvX8jJdewFgk6WdZh96bV/wDa3dHgBE5ImapxDET/AFW8NPsMcmSqDCihQNAoAHkIcyOTerNkBBgiADyJKg1CivGgiLDZpbXPcSKEABAAQAEABAAQAEABAAQAEABAAQAEABAAQAEABAAQAVt63FItClZksZ+0uTf3DM9DlCygnuaaGLq0ZXg/x5FbdGwths7YkkBn3NMJcjoGyB5gRCgkWV+IV62kpad2hdpd8oP2glSxMphxhFxU4YqVpyhrGTPK2W7t0JMSKEABAB4mylZSrAMpFCCAQQdxB1EBKbTujkG3fo3aUTOsSF5ZzaSM2T8g1ZeWo5jSmUGtjvYLiUZLJWdn16+Iv2H0fXhMNP4coKVrMZVHTUmvhEZZGqfEMNH9V/BDXcewlr7MybQssL7Jxg0rroNIV0m2LPi1CLUoN38BpuH0e2WzPLm96ZNTPExyxcQgyFN2vic4eNGMdTm4ri9eupR0UXy7vH7jdFxyggAIAOLemm0Tzapct6iQEDSgNGbMOx/EKgchT3jFM9zvcLjDs21vfX9vf4KHZDZW3WhktFlUIEmDDNYgAMpFaDVgNDQUOY4xCTexdisRRppwnrdbH0PF55sIACAAgAIACAAgAIACAAgAIACAAgAIACAAgAIACAAgAIACAAgAIACAAgAIACAAgAIACAAgAIACAAgAIACAAgAIACAAgATvSTso9ulyeyIDy3OvuOAG8iqHoD0NdRNrQ6PDcTToyl2l7Neq9sYLgueXZJCSJVcKA5nUkksxPMkkw8VZWMdarKrNzlzLGJKggAIACAAgAIACAAgAIACAAgAIACAAgAIACAAgAIACA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174" name="AutoShape 6" descr="data:image/jpeg;base64,/9j/4AAQSkZJRgABAQAAAQABAAD/2wCEAAkGBxQTEhQUEhMWFhUWFxwaGBcYGRcfHBsaGBwXFxwdGhgcHCggHBolHBQYITIhJykrLi8uGB8zODMsNygtLisBCgoKDg0OGxAQGywkICQsLCwsLDQsLCwsLCwsLCwsLCwsLCwsLCwsLCwsLCwsLCwsLCwsLCwsLCwsLCwsLCwsLP/AABEIAJgBTAMBEQACEQEDEQH/xAAcAAACAgMBAQAAAAAAAAAAAAAABgQFAQMHAgj/xABBEAACAAMFBQQIBAQGAgMAAAABAgADEQQFEiExBkFRYXETIoGRBzJCUqGxwdFicoLwFCMzkkNTk6LS4STxY7LC/8QAGgEAAgMBAQAAAAAAAAAAAAAAAAIBAwQFBv/EADQRAAIBAgQDBgUEAwEBAQAAAAABAgMRBBIhMQVBURNhcZGh8CIygbHRQsHh8RQjUhXSM//aAAwDAQACEQMRAD8A7jAAQAUV87SpIbCJbTCNcNMjwzOZiqVVRdjfhsBKsruSXiJNp9JtqSYSbIhlA6KzFwu+pprzwgRWsR3HRlwRKOk9fDQebNtZYnlCaLVJCkA96YgIrTJgTUNnpF6nFq9zjzwtaMsri7+BYXbeMq0SxMkTFmIagMpyqDQxKd9iqcJQeWSsyVEiBAAQAEABAAQAEABAAQAEABAAQAEABAAQAEABAAQAEABAAQAEABAAQAEABAAQAEABAAQAEABAAQAEABAAQAEAEW9LK02U6JMMtmGTjMg66bxlQjLInMaxEldWLaFRU6ilKN0uRzBrfMkuZVql4WBpiXNW5jkdeOekYXdOzPUqjCrBVKLuunM2WiyS5oqKHgR94LJiwqzpuzFq9dnASSMzx3/9+OcRqtjZCtCatJWOheiQIljaUKCYk1i4pQnFmrHj3QFr+AjdGqjLNE87xijKFZS5NafTde+o8RcckIACAAgAIACAAgAIANVotCS1LTGVFGrMQAPExDdtxoQlN5Yq77inmbW2YZK5f8oPzNIR1Ym1cNxHNWINv2jmsP8Ax+zU/wDyAtXyIp8YrlWfI0UsDTi/9t34afs/2IMrbC0ysrRZ1Ye9LJGXQ1r8IhV3zRfLhdCp/wDlNruftEqTt9Kb/CfwKn6w3broUy4NUX6l6ktNtLPvWYP0r9Ghu2iVPhVbqvP+C7u+3JOQTJZqp+YyII4xZGSaujBWozpTcJrUkxJWEABAAQAEABAAQAEABAAQAEABAAQAEABAAQAEABAAQAEABAAQAL+1+1UuwJLLgs81iEUU3UqSfdFR5iEnLKjZg8I8TNq9kuYkhmtGN5kwTDMNStKBa6BRqABSlanLUxkcr6nfyqhaMVaxAlSpsk1Q9oo1HtCnTM/HpC2aNLlTqq0tH6e/dyye0I0vHw1pTKJuZlCUZ5Qs07ARNkuVYb+XAg7uRiU7aomcc3+uorob7j2slze7NpLfr3T4nQ8j5mNMKqe5xsVw2dPWGq9Rki05gQAEABAAQAeZkwKCzEAAVJJoABvJ4QEpNuyOabV+lFVxS7CA7DIzmHd/QvtdTl1imVXodvC8Hcvirad3P69PexzO8r2n2h8c+a8xt2I5CtK4V9VRkNAIrbvudyjSjRWWmre+fUkWObNGhr4xW7GjXmi6s17FcnOExBTKlGWqJth2mBbDi84konhU9UWU9JL5smfEGhiLIqi6sNmQZ1lZT/LfEOD0/wDsPtEal8akZfMreBc7ObSzLMro0kuGNRRqAGlDuOtBFsKjjpYxYzAQxElJStbu/ob9mtov4nErJ2brnStQV0qDTccj1EX06mY42NwP+PaUXdP7l9FhgCAAgAIACAAgAIACAAgAIAKfanaGXYpBmzMzoiA0LtuA4Didw8oSc1FXZqwmEniamSP1fRHObT6XZxQhLNLR/eLswH6MIz/VFHbvod2PAIKV5TbXS1vXX7EWy+li1qDjlSH4GjrTr3jUeUCryHnwKi38MmvJivJ2ltK2r+LE09sTmToQfYK+5+HdQUzFYrUnfNzOlLB0XR7HL8PvXxOubD7fJbSZUxRKngVAr3XGQOAnOtT6vDec6aYVM2jPMY/hksMs8XePqvH8jpFpyggAIACAAgAIAOFelbaVLVaUSVmlmxLj952K4qD3RgArvz3UJplK7PRcPw8qMG57yt9BfsO0M2V6tDyOY/6irIjpykpq0l9TZZb2mvNGEHtZjADBqxJoFK6HXWIcOgynTjH49l6HQbFsZblzbsSGGa4ySK6g935EiJ7GRgnxXCSVvi07v5LazbETEGToPw4mK+FViVQkZZ8Wpyeqfkr/AHIlt2RtGqordGH1IiHSkXUuJ0Nm7fT+ysn3hbbHSWzTJY1A7jCn4SQQRy5wrlOGhqhQwmK+NJPzXns/qbpe3lqAyMp89XQ1p0Vl8/nEqvIrnwbDvqvrp6pmu3+licgKixpip3X7VmWvEp2an9NQYtVa+xj/APFyv4pO3h/P5N9y+ltSALVIYHLvyiCOZKMQVHQtDKp1Eq8He9KX0f5/oZZfpEu8j+uRyMqd/wAIbtImR8LxX/Pqvyc39Im2H8bMEuSWFnQaGoxtrVlroKCgI4neIqnO52uHYF4dZpr4n6L3uJhis6mpiJuK0ekmEaGBkptHufaSwFd0KS2Ysk3C6twMSK0hvs1+ympmQekK1Yq7GT2LCRawdKEdKGIElTaJDzFywilBxpAVqMuZssU1pcxJqOA6nQtUMDkQ3Ij6HdEptO6EqRjODpyWj7tu9DDem10/u9hKQCneLd7PgoBGXPfyi2VZ8kc6hw2jr2sn3W087p++pa3JtVLm9ybSVM4GoVvysQM/wnPrrFkKqlozJiuHTpfFD4o+q8V+/wBhhi05wQAEABABqNoTEExrjIqFqMVONNaZQXJyu17aG2Ag8TZqqCzEKoFSSQAAN5J0EBKTbsjm+1fpVSXWXYVE1hkZrV7MZ+yMi+/OoGhGKKZVf+Tr4bhUpfFVdl05/wAffwOV3tfE60zDMnzGmOcqnQDgqjJRyAilq7uzt0bUY5KasiJihbF3ay5mQ8Fh1WQVgsS6jexg8xBoJnkdh9F225n4bHaM5qqezmV9dVHqtXPGBU13gGuYz0U58mec4jglC9WG3NdL/sdJi45AQAEABABot9kWdLmSnqUmKUahpkwIOfQxDV1Zj05uElKO6dxEvD0bWUJ/NtM3ABQNNMssPyuFU/pNRyirslHmdaHFK03ZQTfdf8sQbNsLMtM+athmLMkS3w9rMOHOi1BWmInM5gUIXXdCx+J6G6riVQhF1VaTV7e/7OmbF+j2VYX7Z37adQhWK4VSuRwrUnERliJ00pU1tjC2px8Vj51llSsvuOkOYAgA8T5yopZ2CqoJZmIAAGZJJ0EBMYuTstWUlpnWe3ynlyz2i7nUGiuBkcR357q5HnFbtNWN0FWwVRTlo+nVFTZNgJA/qu7n8NFH1NfGFVCPM1VONVn8iS9SRO2BsTCjI/8Ae3zhlRiij/1sV1XkigvT0ZSlOKQGce4zn/awpXoc+Zi6EKf6kK+KYi2jXkUhuOzglXk4WGoYzAfi0W9hDdIiPEsQ/wBRqnXBZ/8AL/3v/wAoV0KfQ1Qx2I/69CHP2cknQuvQg/MQrw8C9cQrrezK+0bMN7EwHkwI+Ir8oR4Xoy+PFVtOJWWm65sv1kNOIzHw08YonQmjbRx1GezIMVWNd7hBcXKj0DBcMrJ1hvV5Z4iIsuRL10YzWG+UmaE4vdIXF4VOfhWIsUOn71JyW1d+LxVftEXEdJ8rebJlmtC8/IfQQFM4SJ6gcIkzsJjsVKYnwHVcRC/21pBd2sEUlLNZX621Jdhve0SVwqwZQKATO9TxBDeZh41JIpq4ahVleSs+7T9rHu0bT2wjurJB44HPl3/vEutMiHD8LfVy81+BQvu13jNFHtUynBCEHiJYWvjFLqVObOpSw+BXywSfn92xNnWCYjYs8QNcVTirxrrXnC51zNfYJq0Xp0LCwbW2+RlLtU2h3PSYPDtA1PCkWxqPkzHW4bRl80P2+xqv3ai12xQlonF0BqECoq14kKBXxrSsM5t7i0cFRou8Fr1KXDEXLsqCkBFkYgIsgpBqFkEAGawWJzNDH6OrG828bP2ZIKN2jEbkT1vA1C/riYL4kZcfUjHDyzc9Pr/G59ERrPKBAAQAEAESz28MJjMjy1QkEuKVC5lhvw84hSuWzpOLSTTv01+nicnt99GbMeeWLS2YlXUkhUJ7qsuqUFAcqZRilLM7nraWHjTgqdrO2q6vm0+Z5tFklzRj0JGUyWaGn5hu5HKIQKTi8r8mRLptFtu1nazETpbDvS3DHowUEENuqNeGlLI1GinEYajiVroyj2j2vtNqny5zUlTJQKp2WNSM6mpLE18tNIdyvqJRwcKMXDe+9y/snpbti0Dy5D017rqT4h6Dyhu0fMzPhdF7Nry/BLtXpY7WW8ufYUdHUhl7Yio/0zE578hY8KySUo1LNd38jFs5e0uQiy5admgzw1LUJzNXObZk5ncBGuNK0dDj4mpKpUbk7jlZLekwaiEcWigl4fGEJNc2YEBZiAu8k5eZ/wDcBMYuTskKl/X3YZgwuWJGjIpJXoTqOWYiFiFB7m+HCsTNXtb6iDeV6KlezV5ijQ5DzFSR5GG/zKb5G6lwmvHeSKKbtJMPqoo6kn5Uit13yNscFFLVmobSTfdTyb/lC9vMl4OmSJe1B9qWPBv+odYqXNFUsBTezMzbXZZ3rgox9qgB8SKg+MM6lOfzKwQpYmh8juuhCtdzuoxIRMTiuviPtXwimdBpXjqjZRxkW8tRZWV1YosbcxisBFwiSLk2zXpMTLGxX3ScvCtaeEQRlRYStoKarM/1Jf1kfWIyiuHh5P8A+i0sm1EoesJ46NKP/wCBBlZTKi3tl8n+WW8m/LM+jzAfxD/iIh6FX+PVXJe/EkragdCG6MQfJqQCOm1vp9NPQ3i1oPWDL+YGnmILidlJ7WfgSZc5GHs+BESVOMovmQ7XdivvEK1cvp13Eo7Zss59XCfMfSK3B8jbT4hC1pfkXLwuR5ZzFPjBnktzTFUqqvFlVMlEaiLFO5VOi48jXDXKbIKRNyLIxEkWCAgIAGf0b3wLLb5TMO7M/kseHaFaH+5VryrDQdpGPH0e1oNLlr5H0LGo8uEABAAQALG3l+JIszoXZHmjAjdm5UFgc8VMOQBNK15RXVlaJ0OHYeVSspclq9VyOVy5ZX+Z/TP+dJ70pvzr7PPIRkseqzJ/Dv3PR/Q3KxQ4iMGLPtZPelv+aX9vOIIfxKy17no14MmSrdQAsVwnSYmcs9fcPXzguVumnovJ7/z70MXjd0meP5i4X3Ovwz39D4QyZXaS70Jl73RMkNRhVT6rjQ/Y8vnFidxrJq6IAamcNYi+h0sGOotjys4q7J1itzyz3TlwgaTKXEcLp2hVl7xoQKmvLXw3xTOFhUnewjbQ2+daW7QMHl6qgywjkN5/Fvjm1JOR6/BUaVCORqz5vr76FILXX1tfxa/3DPzim5v7O23p+AIGunPUfCkAake03SkwEgUPFafEZfeJTa2FbXMpLbdLy/xDiK/EaiLFMXLfYryIcraPNILCm6z2p5ZqjFen1GhgTcdgklLSSuSZlqSZ/UGF/fQZH86fUZ8jDOSl8xEYuHyPToyI60NMjzByhGi5SuYiCbmRANcKwWDMuoVgJzLqZBg1DTqb5VtddHMRYm5aWTaecmVQw4GCxVOlTlui5se1Uhv6ssofeXMeX/UGUplRkvkl5jHYLykuKy2B+flrEWMs6VRfMiUbSDvgK8jXIizZKNrn8fpC2RZGco7FVbNmVfNDSEdPobKePlHSQt3lszMTd5QXlHc0xq0au2jKSdZWXURKkmEqDWq1NNIcqysILsixiJzCtBSJuFhhl7cXgECC1zKAUGSE0pT1iuInnWsNnl1Mv+Dh27uC9fyStmNs7fKmqsuY9oxsB2Uws+In3WJxKeYNN5BiIzknpqLicFh5wbklG3Nafwd2u21mbLV2lvLY+sjjNSMiOBHAjIiNadzzE45ZWTv3kqJEKPay4DbJaS8aqFfEccvGCKEUpiUg51qDCThmRsweL/xpuVr3Vt7fkW7P6NElNjS1zJYpmABh5+sTl1JivsO86EuNSkrOmn7+gv3gZUua/Z9+Vl/PQLgY0FcQWq5HLEQORiiVr6anUoupOCzaS/5e68Of0Iz2AE45TYWO9Tk3XWv6sXhC+BaqttJr376WIqTmlmkxMPNBl/p5kfpLDiIjYtazq8Xf31/NvEnArMT2Zks60zHw0/eQhrlDTT6MUr+uLsgXl96UfNa7jxHP9m2Mrk7+I2SNB0EdeK0R5GpL42u8lIYCLnuYmJWFaVBFfzAj5GFY0XaSYlXVe8yzthIqoNGU7iMjThHKnGzZ6+yqxT9Rom9jaFxIQTxG7rvHjFT1EpyqU3Z7FW9nZDln018t8I1Y2qcZIwk2uhz8j5RG4ONt9iZKtxOTivMZGGTfMplSS1iebTckqapOjHRlyPjxiU7FTqNOzFy33BNl1IGNfw6+K6+VYdS6j6PYqYsFaaMRFiAgsACFJTNkp6EEioBzHEbxErR6ku7VkWd4XOVXtJVXlkV/EAc8+I5+fGNE6GmaOxko41OXZ1NGvUqqxRY2ZkFYLBdGKxJFz0UIoSMjmOY4jlA00RFp8zIHAGFLPA9y3ZTUEg8dINCdSfJv2cvtV61+8RlI+F7oly9o5m8fOFcWSoQ6EpNoWOgb4fWFZKoQfIkydoZg1050iMwSwkGrmi8L3lzMsKE7yIHFMKMHF/Myu7OUxzWBKxoazEW33fTvICV+UTm6lLh0K8rE2K3ExSAWwRIHQfR5sfbFtlnnzJLS5SVcs5UEgowAC1xVOIagb4thCWZOxycfjKLoyhGV29PXyO0xpPOhAAQARb0sKT5MyTMrgmKVahoaEUyMQ1dWHp1HTmpx3Wp8+Su1s86YkqYH7OYyHDvwMVrgOedK5VjHJI9rCaqQTktGk/C5c2C3pNNMOCZrilsoDHfiRqCuW8V5wniRKDitHddHrb67k5J1T2cyh5MCreCnUc1JEAltM0dPX39SPaLvKN2kolTvIz/uHtDzPSIa6Fkaqkss/f4Pcm0hu64Cs2R3o9cqcieB8CYEyJU7arVeqLu2XM0uVLmpVpbKK8UOhDcq6H9ns0KqlBHjsVHLWku9kBDF7RSpWJKGEY6YpbW2DC4mr6r5NyYD6gfAxjxNP9SPRcKxOaPZvdbeBRI5BqpII0IND5iMh1y5sN+E92dRh7xBB81FfGhhGhcqWq399SxaWszNGD8gVxDxBII5HOEcRoVLaPT7e/A1ICDTOo3EHEPDXxFYgsdmr/0Wlln1H7+YhrmWcLM9WvPSBkU9CKbFKnZTUBb3hk3mNfGsCbJnmj8pCtWxJOcmZUcHFD/coNfKLFIp7eP6kUNvuSfKrjlMAPaAqvmMh40hrlsXGXysr4CbMBEWJQ0bK2uqmWTmua/lOvkT/uEbMNPTKcviNDVTRsvPZ3tDWQKOfY3MeXBvgeWsPVoqWqKcPjZU/hqarrzRU2DZ20TXZFlMCpwuXBVUPBiRkeQqeRjMqcmzpVMXQpxzOW+w9XJsrIs4xzAs51zqWGBaZmks51H4gc9BGiNKMdWcTEcRq1nkhon5+Yj39ecy0T3nMHoxooNe6gyUacPiTGOcszuehwlDsKSgvr4ldi41hDQZUrvDeY+0GoXiWlilSm9unIk/QCEZOZ8kWkuwS6d10HhX5mIFdSfQlWawyh68wnoFH1g0KpVK3IlT7HZXFAQp4kxDimLCriIb6lBbbjUGsuYh6MK+ULaSNUK8Z/NFpmuw3Wx9ZlHM/wDUOndBKWXbUcrlsCYCjMGrw+0NZNHMxFaebMlYpL+2dUE4R++oitprY2YfEqorTFO0WEqYZT6ml0ucSK6bjD7lOz1PovYq/hbbJLm+2O5MHCYtK9AahhyYRrhLMrnjsZh+wquHLdeHvQvYYyhAAQARVvGUZRnCYhlKGYzFYFQEriNRwoa9Ii6tcsdKankaafTmcgtt7Wedapr2aWArbmIDMc6uqnRT7ta5VoCaRkm9dD1eHpVIUlGq9V6d1+7qLt9LLaYGlHDxyOEHmRUqeVIhbamqGbmSLPe7ouCcFdOD5g81fMV60hbdCZU4t3V0+qLKz3jLNOzdlPuP3h0Det45xAnZyfzJPvWj/B5tjTAcRUOh4UqPow606xDuWU1FqydmPuwVrE2S0quabmFQVapoQd1ajpSNeHnpY83xig4VVPr90QtobiMol0BCbxrh6HevxG/cT0YVL6M49imQ8P3/ANw5J5t9kE6WyHfv4EZg9Qd0JKKkrMvoV3SqKaOez5JVirCjA0I5j6RzJRcXZnr4VI1IqS5msiFH1PB6abxALdltYL6pRZpdlGlcLU6eqw8G8IVwJzL9Oj9+9hmsyy5ql7PNBYDNCaNTxzI6g9YTKJ2rWk1p15e/CxtnSmRUadLKCYCUbIVAoDlWg1GtNYizW4RlGcmqbu1uvf8AJ6k2cnvKQRx+8SRKoloyZKt4TJtOMBTKi5axNyXlLJycQXQjoTS2KS9bqkzSSVCsfaWgPjuPjBc0U3JLUWbZs9OTNR2i8UFT4pr5ViyLuM5R62M3JY5wmqwRgAaNiyy0Ouv3EaqVKeZOxjxWKo9m4uQ3gxsaOLGouZKe2uQAWJppmdOHSIWgOnF6oqNo7YVs7CvrUTPWh1AOtMIIppnFVdtQdjXw+nCddX5CTXlHN1PSO3JAkuu8L1r9AYm6FySfcezKA9qp5aeevwguCg+YLLHvgef2guGXvPYoP8TyBiPoMtOZ7W2ke0x8hEZbh2iRn+PrrU9TX55ROQFVQLaoMoyqIn2W2GEasWaSL65VmTnCSVLvStFpoKVJNaAZjOu8RMU27Iy4h06UM1R2Q+Xbs1Pagn4Qm8YiW6DKnxi5UXzPP1sfSWtK9/DQqtuZEgSzLkWeSMJoZuEYxhOgYZ1qKEkmueW+Eq5VokbOFyqueerOWv6b6eX2scxnydxitM78opjp6HreZdqmSC/cmoWVT/mJQ5cyhevHAOEaKUtbHn+M4b/Uqi5P0f8ANvM7FGg80EAGu0zVRGZyAiqSxOgUCpJ5UgY0YuUko7s5PsVthZ7IbRJnl+xeYWlPhLVU1X+YNcWEJXLPOueZz05pXPRcRwFarklFLMlZ6++8T70s9nmT5hsRYIXOGU9FNOMs104KcwPKEk1sdCh2kYLtN7a+/aI9okMfWDY88yCswU3MD/UHMVPMaRF7F2W+qIcu2TJZyNR8D4EfMROVMV1JR31JUufIma1kv7y+qeo3RDiyVURbSbZPk0rhmyzo2oPiITwGyRqePvkXFz3sA3aST2b7wT3SNaVNKxMZWd0UV8Pnjkqar1Ol3He6WpCpoHA70s8NKrxXPURsp1M3ieXxeElQl1jyf7PvFu/7gaSxdATLJ/t5HlwMbIVM2hiKkH9/eHAoNqLqxDtUHeA7w4jjzI+I6UjPXpZldbnY4ZjezfZT2ewpgDcaRz3c9FowK8om5LTPJEBB6lTWQhlNCMwRqIGrkqVjsEja2x2+xkT8EucooEJp36UDS95UndupnxNkpRcdThQweIw+ITpXcXu+7o+/2hSN3TJb45TYeI3HpujNY7PbRmrSVyT/ABav3ZowtxGkF+pHZyjrDVdCFabCK91lboYVpMvhWfNWLe5yEHflLMI1DVB8CDSnUGHg0t0Y8Teb+GVvAZbu2mswFOy7OnrDAMuuHOnOkaI1odLHIr8OxDd82a/f+SY0yyWnOsuZ+qjj9VQx6N5xojWXJnPqYStD5otEK37OSsJMssp3Emq9DvHCu6LlUbKVdPUVpsoqSrAgjUHdFm5ppyR4mIGBDAEHUGEZpjq7p69RYvS4SKtKqR7u8dDvHLXrGSpQW8TrUMc/lqef5KIxl23R0U9NGEGgfF1MQaEPMEArTMRItrBWJIuZrEhdntJhiLDxmx+9G+09msnam0Yw70CuBVQg1FBmDXPQ1y4RNNqO5g4nhq+JUVTtZcttTp10bWWO0kiTaEZh7JxIeoVwCRzEXqaZ5+tgq9FXnH9/tc5vtJe0qXa5iWdhNRjmK1TG2bKGrQgcd1SN0ZJ2zWR6bBUpVMPGVVWfLrZbP348xTvRiHYYCorlUjT6xWkkdKDbiuZi47z/AIe0SZ1CezcMRpUaEV6ExZGVmUYmj2tKVPa6PoK5b0S0yEny64HFQGFCKEqQRyIOmXCNkZZlc8VXoyo1HTluibElIEQAKN7ejuxzZcwS5fZTHqVcFyFY55Jiw4fwigppTKlbpx5HSpcVxEZLNK6XLTVeNt+85VtLsdaLCQZqh5TGgmJXDXgQc1PXI8YqnBo7uEx9Ku7R0fT8GbrteIdnMOID2XFemuYMUPQ3SgnqtGbrfs8j1aWxlng+an9QzHjWHUijPLmr/fyFW2WVpbFXFCP3kd4i1MWUeaM2O3TJXqMRXUbj1ByMQ4piqTRYy72VvWQK3FdPI6eBhHA0wq8mM9zXkXwgOcS5qwriXxGdIRNoqr0o2bS0e65Mfri2nrSTa6VOQmU7r13NuVj5GNMKvU8/i+H2XaUdua5r8o837syRV5AxDem8fl94ctesboVeTOQLNSNYtAVdobjw1myhVNWXevMfh+UZK1C/xRO/w/iCklTq/Ri8F4NTkYxN9TuJdGYNd4r0gugakt0ecQ6dYkW6CvCAddxd3RtC8rutmvA5wjj0InCM/m36jJL7O0D+WwDcIXcpvOj82qK21WBl3HLeIVxNdOtGR5s97vLyPeHPXzhbtEzw0Kmq0Jy3hKmUJyPP5V0I5EiJzIzujUhotV7+vkThd8skPKdkPmPKuY8YbTkUdtNLLNJjLslaarMlN7JxDocjkd1d34o14eW6OPxSlrGovA27Q2SWZTu2WBSQd4pnhrvU7gcwdN4GrPlVznUYSnNRjuzjsy8p6sauwJNaagVzyrXKMPbSbumeu/xKaVnE9rf04alT1X7Uh1WmI8FSfIj2239rmyKG95ag+OZrCznm3RNOl2Xyt26EKsV2L85isTYVyCJsRq9gwxA2TqFIknKjNIAsj0BAHgZpxiA8TJYcK9YLNk50tjDTSdTBYV1GTbDfEyUKKcuG7yiHEHKMt0SpVva0TEl9jKLTHVFNCveYhRUqRlUxCgGdQi5NuyV+u3ifQ13WNZMqXKQUWWoVeiinnGxKyseJq1HUm5y3buSIkrCAAgA5x6Xr+wSxZOzNJuFy59UqjVotDXFiVa1HnWKarex2+D4ZSl2re2lvFczmdjtoBVZgLoND7aflcaj8Jy6RQ0ehy/8ALHOwy8SApMExeYoR13fCERkqStL4lZ+hDvO5lmDSh3QxZCstnsJd5XY8k94GnGLFK4ShzjqiGDDiJm+RNKkEQskmWwk0NF1X8TRJuanfw5iKmmhpUlLWOjHu4doZkhQGPbSd1DVlHInUcj5xZCo0cjFYGFaV18MvR++owWixWe2qZkpgH3ka14Ouv1jZTrdDhVqE6UrTVhSt1imSGwzFodx3Hod8alJSWhSLF77OB6vIorb00U/l908tOkUVaClqtzsYPibh8FTVdRUny2lkqyspGoP2jDKFnZnfp1VJZou6NfaVhbFqmmYNINSbRMViBrI22e0shBU0IgauShwura6W3dtC0OmIVI8RqIXVGOphXvBk223Us0dpKIZToQQR8IhpMmliXD4ZkCXs7Nwu+Syk9d3JCjPQZEs3IVO6BUm1fkXTx9NNRWsnslv/AAVD0/esVNG5PqMOxt7pKnpjOFTVWOZFDvNTkAQDUbt2+LqE8sjmcTwrq0Xl3Wo7baywUElSRizYg7hoPEiv6RGivPTKcLhayzdV8tjm943NOWtDjHAgVjG0emp4mnLfQXrRLIOa08IlMvaXIjmkOVuKMYRE3FdNGKCJuR2aMxFxshikGYOzYUgzB2bMEROYrlTaMYzxhipyaMRIurMgQE2M0iCbHpViB0jaoAiCxWR0L0c7YWlrXKs02YZsqYGAx0LKVVnBDUxH1aZk6xZCUr2ZxeJ4KiqLqwjZrpz1ttt5HX40HmwgAIAEn0lbIzrcJLSGQNKxgq5IxB8ByIBzBTQ8dRTNJxb2Olw7GQw+ZTTs7bd1/wAnF51lmS3ZGUh0JDIdQRqIofeenpvMlKDumWNy3kUalSIqkraosaU1lY3SbbjA0r8D5adRBcxyo5fepidQgqy1/C1M+lcjBcmN90I9/XcqNWWGUHVGUinQ5gjxrFsZX3HlTbWZehUhocqUrEiTNhWi+Ey5u7aCbKFAQV4H76wjj0JnGM3eSLqw7VqDWjSm99CKjwOo5E5xF2iqeGjNWbuujHq7dqlmpgtarMQ/4qCo6umqnmvkIvp17HExPC7O9Lyf7Pma72uMKvbWZu0kkVyIJA41Gq89Rv4xuhVUtzkyi4u0lZi7a5MuatJig8OI6EZj5Q0oKWjNFCtUpO8HYWrw2YOsohhwOR8xkfhGWWG/5Z26PE4y0qL6oobTYnl+upHPd56RRKE47o6FOpTqfJI0xWy9XMxAwKKmgzPKJSbFbS1YzbMXfNluJrFkAzw1IL8mHu8jn0jVTw19ZHIx2PWXJT1f2La/NuhPPZulJaZKUIwk6ElTu1pQnKKazu7LYfAYR0l2j+Z7lMVlzP6bAngNf7Tn8IyuJ2I1bbkd7OQf3XxEK0XqSZay77mE1dyzbyTuAAAp0ERnb3MzwdOKtFWRa2O+FagfKHUkZKmFlHWJttd3owrkQYncSnWlF2Kafs0j+qcMFjT/AJXVFPbdm56ZhcY4r9tYksjXhLZ28SpeWQaEEHgRQ+RiS27PNIAuzEBOYKxAXCJBnkw6MkkESRZkix2GbNJEqVMmECpEtGag4nCDQQESnGHzSS8XYtl2RtvZ9p/CTsP5e9/p+v8A7Ylxe9itYvDZsudX9PPb1KqYAhKsCGGoaoI6g5whri01eOpcWDZO2T5Jny5DGWBUGqjEBmSikgsOYGe6phlFtXRmqYyhTnknLX7ePT3cqrutUyXMSbIJDowKtlSu4Z5Z55bxWIzWLpwVWLg1dPc+hNkb2e1WSXOmIEdgagVwmhIxLX2TSvwqdY0wlmVzx+Nw6w9Z007292LmGMoQAVG0Em1t2f8ACTJaUY9pjGZG6hwtpnlTPLMb0mpfpNeElho5u3TfS39r3yOeXn6MLZOnTJz2mSWdixJDD4AUyAA8IVwb3OnT4rRppRhF2XeLe1myU2whDNnSXLmiqpOPIE4sJX1cqVrqRxiuUMp0sLj44m+VNW67eF+pXWS8Wl0xqcPEfTjFWXobZPTVDPY7wSYlGIKnJXGnQ+6eRiNjNKm080PL3uZZQf5cxcS8NCP3yiNidbZou32E2/rp7FqrUyz6pO7kTF8ZXFlG6uiBYwrHCzYa6GlR40zA55wSuiINbMk2ywTJVC4qp0dTVT0YfI0MRdPYdMjhoCxNEix295Z7jEQrimRm5MbLg21mSXqCATQtWuB+TjcfxjMZVqMolOUTPiMFSrx93Xh+PKw3slntimZZSEnAVezNQNnvUfUZHkY3UsQnozzlfCVcO7SWnXkUzmmRFCNQdQekaSuDI7isQaMqZEm2CWdZSHnhELli90WKrXh8smYF2Sf8pfKI7KHQZY2ts5M21lyVJosteQA+WpiG1BXHip13a7ZSXrfmJSkqoByLHhwA3df/AHGSriXLSJ1MLwyMHmn5FAYy3Z02kjyYYrcUTLLeTpQVxL7rZjwrmPCkFkxNiwlW6Q/rAym4irL5esPjFcqZZGtNd/p/BIeSVoQysDoVNYqcbF8ailyLa6DMp3CGG9DDRuZMRk/Urd5bKVpoQd4hzG83W5iWF3OVPOJRLzc1cxartEwUbA45/vKAiNbL1Qn3xcLSs19XhX5GIzW3N9Kcam25SMIYsLC69n7Vac5FnmOPeAov97UX4wyi3sZ6uKo0fnkl9/JajfdvoltL5zp0qUOABdvEd0fEw6oyZzqnHKMfki36fkY7B6JLKtDNmzZlNQCqKfAAsPBodUV1MFXjVaXyxS9X+PQl7Q+jOyzpaLZwtndPaClsS8HBYFjocRNfOGlTXLQoocTqwk3U+JPl+PwX+yuzsqwyBKl1JrV3OrsdSeA3AbgN+paMbIy4nEyrzzy+i6FzDGc8PJUmpUE8wICU2tjLpUEbiKQAmLOx2xEiwAkHtZpr/MYAFV3Ko3ZanU9KAJCmom7F8QqYjR6Lp3+/IaIcwBAAQAeZgJBANDTI0rQ8ab4CVa+pW3JYbRLX/wAm1Ge9dRLlotN2SitfGFimt3c0V6tKb/1wyrxbfq/2FG37GPbLfPe0KUkVXCwZazVCg4aZlQDUYsjSgHGKnTbld7HRp8RjQwqhDWXou/xIu2Ho2GHtLAKUHfkljRhxQsT3vwk0O6m+Z0uaLMDxZp5K705P893vw55eNz2uxGW82UZXaVw1KEMBTEGUE7m0P0itx6nUp16dVvs3e2+/vyL6Q7PLDOKUy4lTuB3kUpSueY11NTRcnZ2X9m28cUyzkKoLDeDnlwbcYIsSKUZ3v9BOsliaZNCdniZtFYlSfymoFesWu9tAnl1ctDqt2ejeaiFTaQAwzlsgdR4937dYbsX1OVPjFO+kG7c72/JR376KZ6Bns8xJm/s6FD0UkkE8jSJ7OSJhxelJ2lFrv3Ocz5TIxV1ZWU0ZWBBB4EHMGFsdDNfWJhWMRYdSZcWG9lACTUDIMhTJlzrVTxzMI49C5T5p2fvcsZ15zUCssztZWilvWGVcLHUEV0qRwh6dedPwKKuBoYi7tll3fcwu0q+1LYHkQR5mkali0+RgfDJRfzA+0q7pbHqQPvEPE9EWR4c+ciJP2imH1QqfE/HL4RVLETexphw+ivm1KufaGc1dix5n5cIpcnLc1wpQpq0VY1ViLD5j2shyjOEYopAZwpKqToC1KAmo14wIrlUSeV7vkaSYYrbPIeJsLnZ6xQE5n0LqzzkwirUjPKm7myNVWLizWCZVWTOuasp16RGR3EnXptNSLlHtNKPJJ/FQ/GHtLoYWsPe8ZfQ1zZ81RRpS4t1dfKD4h4wpN6SdjxLvpVymysJ5faFzW3RLwjlrTldDVdlxvaFqUKIf8xSCeinPzpF0Kbkcmti4UJWTu+78lvduwtilNjMkTH4zMwOieqDlrSvOL40YxMNfimJqq2ay7tPXf9hkAi05xmAAgAIACAAgAIACAAgAIACAAgAIACAAgAIAFX0i3VMn2YdmmMo9WSlSUIIOHfiBwsKH2TFVWLa0OnwqvCnWam7Jr193OU2dpsoHPGgyzriA90g6gV01Wu7Q5memUU3b37+5pTacymJVRQ6gn4g/vrEqHNC1IKWkjfsaZdovGzjBTFMxZHKqAzMx+iHindFWMrZMNN87W89P3O/xqPGhABRbT7J2a3LSclHAos1cnXx3jkaiIaTNFDFVKL+F6dORxTa7Yq0WA1f+ZJJynKDTWgDj2G04jPImKZRsd/DYynX0Wj6fjqLQhTWiddtqCN3hVDky8R9+B4wslcvhLkTb0u7DQg4kYVVuIOnjFOxpi1UVnvzKyXIZmCqpZmIVVGpJNABzJIiyMrlE4ZE5PZHYNlfRfJlqHtv82YRXswSETkaGrnnpy3xoVJbs87iuL1JPLR0XXm/wMc3Ya72FDZJY6VB8wQYbJHoYlxDEr9bFS/fROjOrWR8CFhjlTCxAXKuB82rTca66ilIR0uhvo8Znlaqq7to1171sNO0hs9iu2amFVlLKMtE94spVV4kknM9Sd8PKyjY59DtK+IUr63vc4hsXZFm26yy5gDK0wYgdDhBahG8HDpvimK1R6HF1MtGco6Ox2javYKzWxBRVkzVOUxFGm8MooGHxB03g3uCZ5/D42pReuq6MXx6HbPUf+TOpvyl18Dhy+ML2Zp/9ap/yvX8jJdewFgk6WdZh96bV/wDa3dHgBE5ImapxDET/AFW8NPsMcmSqDCihQNAoAHkIcyOTerNkBBgiADyJKg1CivGgiLDZpbXPcSKEABAAQAEABAAQAEABAAQAEABAAQAEABAAQAEABAAQAVt63FItClZksZ+0uTf3DM9DlCygnuaaGLq0ZXg/x5FbdGwths7YkkBn3NMJcjoGyB5gRCgkWV+IV62kpad2hdpd8oP2glSxMphxhFxU4YqVpyhrGTPK2W7t0JMSKEABAB4mylZSrAMpFCCAQQdxB1EBKbTujkG3fo3aUTOsSF5ZzaSM2T8g1ZeWo5jSmUGtjvYLiUZLJWdn16+Iv2H0fXhMNP4coKVrMZVHTUmvhEZZGqfEMNH9V/BDXcewlr7MybQssL7Jxg0rroNIV0m2LPi1CLUoN38BpuH0e2WzPLm96ZNTPExyxcQgyFN2vic4eNGMdTm4ri9eupR0UXy7vH7jdFxyggAIAOLemm0Tzapct6iQEDSgNGbMOx/EKgchT3jFM9zvcLjDs21vfX9vf4KHZDZW3WhktFlUIEmDDNYgAMpFaDVgNDQUOY4xCTexdisRRppwnrdbH0PF55sIACAAgAIACAAgAIACAAgAIACAAgAIACAAgAIACAAgAIACAAgAIACAAgAIACAAgAIACAAgAIACAAgAIACAAgAIACAAgATvSTso9ulyeyIDy3OvuOAG8iqHoD0NdRNrQ6PDcTToyl2l7Neq9sYLgueXZJCSJVcKA5nUkksxPMkkw8VZWMdarKrNzlzLGJKggAIACAAgAIACAAgAIACAAgAIACAAgAIACAAgAIACA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176" name="AutoShape 8" descr="data:image/jpeg;base64,/9j/4AAQSkZJRgABAQAAAQABAAD/2wCEAAkGBxQTEhQUEhMWFhUWFxwaGBcYGRcfHBsaGBwXFxwdGhgcHCggHBolHBQYITIhJykrLi8uGB8zODMsNygtLisBCgoKDg0OGxAQGywkICQsLCwsLDQsLCwsLCwsLCwsLCwsLCwsLCwsLCwsLCwsLCwsLCwsLCwsLCwsLCwsLCwsLP/AABEIAJgBTAMBEQACEQEDEQH/xAAcAAACAgMBAQAAAAAAAAAAAAAABgQFAQMHAgj/xABBEAACAAMFBQQIBAQGAgMAAAABAgADEQQFEiExBkFRYXETIoGRBzJCUqGxwdFicoLwFCMzkkNTk6LS4STxY7LC/8QAGgEAAgMBAQAAAAAAAAAAAAAAAAIBAwQFBv/EADQRAAIBAgQDBgUEAwEBAQAAAAABAgMRBBIhMQVBURNhcZGh8CIygbHRQsHh8RQjUhXSM//aAAwDAQACEQMRAD8A7jAAQAUV87SpIbCJbTCNcNMjwzOZiqVVRdjfhsBKsruSXiJNp9JtqSYSbIhlA6KzFwu+pprzwgRWsR3HRlwRKOk9fDQebNtZYnlCaLVJCkA96YgIrTJgTUNnpF6nFq9zjzwtaMsri7+BYXbeMq0SxMkTFmIagMpyqDQxKd9iqcJQeWSsyVEiBAAQAEABAAQAEABAAQAEABAAQAEABAAQAEABAAQAEABAAQAEABAAQAEABAAQAEABAAQAEABAAQAEABAAQAEAEW9LK02U6JMMtmGTjMg66bxlQjLInMaxEldWLaFRU6ilKN0uRzBrfMkuZVql4WBpiXNW5jkdeOekYXdOzPUqjCrBVKLuunM2WiyS5oqKHgR94LJiwqzpuzFq9dnASSMzx3/9+OcRqtjZCtCatJWOheiQIljaUKCYk1i4pQnFmrHj3QFr+AjdGqjLNE87xijKFZS5NafTde+o8RcckIACAAgAIACAAgAIANVotCS1LTGVFGrMQAPExDdtxoQlN5Yq77inmbW2YZK5f8oPzNIR1Ym1cNxHNWINv2jmsP8Ax+zU/wDyAtXyIp8YrlWfI0UsDTi/9t34afs/2IMrbC0ysrRZ1Ye9LJGXQ1r8IhV3zRfLhdCp/wDlNruftEqTt9Kb/CfwKn6w3broUy4NUX6l6ktNtLPvWYP0r9Ghu2iVPhVbqvP+C7u+3JOQTJZqp+YyII4xZGSaujBWozpTcJrUkxJWEABAAQAEABAAQAEABAAQAEABAAQAEABAAQAEABAAQAEABAAQAL+1+1UuwJLLgs81iEUU3UqSfdFR5iEnLKjZg8I8TNq9kuYkhmtGN5kwTDMNStKBa6BRqABSlanLUxkcr6nfyqhaMVaxAlSpsk1Q9oo1HtCnTM/HpC2aNLlTqq0tH6e/dyye0I0vHw1pTKJuZlCUZ5Qs07ARNkuVYb+XAg7uRiU7aomcc3+uorob7j2slze7NpLfr3T4nQ8j5mNMKqe5xsVw2dPWGq9Rki05gQAEABAAQAeZkwKCzEAAVJJoABvJ4QEpNuyOabV+lFVxS7CA7DIzmHd/QvtdTl1imVXodvC8Hcvirad3P69PexzO8r2n2h8c+a8xt2I5CtK4V9VRkNAIrbvudyjSjRWWmre+fUkWObNGhr4xW7GjXmi6s17FcnOExBTKlGWqJth2mBbDi84konhU9UWU9JL5smfEGhiLIqi6sNmQZ1lZT/LfEOD0/wDsPtEal8akZfMreBc7ObSzLMro0kuGNRRqAGlDuOtBFsKjjpYxYzAQxElJStbu/ob9mtov4nErJ2brnStQV0qDTccj1EX06mY42NwP+PaUXdP7l9FhgCAAgAIACAAgAIACAAgAIAKfanaGXYpBmzMzoiA0LtuA4Didw8oSc1FXZqwmEniamSP1fRHObT6XZxQhLNLR/eLswH6MIz/VFHbvod2PAIKV5TbXS1vXX7EWy+li1qDjlSH4GjrTr3jUeUCryHnwKi38MmvJivJ2ltK2r+LE09sTmToQfYK+5+HdQUzFYrUnfNzOlLB0XR7HL8PvXxOubD7fJbSZUxRKngVAr3XGQOAnOtT6vDec6aYVM2jPMY/hksMs8XePqvH8jpFpyggAIACAAgAIAOFelbaVLVaUSVmlmxLj952K4qD3RgArvz3UJplK7PRcPw8qMG57yt9BfsO0M2V6tDyOY/6irIjpykpq0l9TZZb2mvNGEHtZjADBqxJoFK6HXWIcOgynTjH49l6HQbFsZblzbsSGGa4ySK6g935EiJ7GRgnxXCSVvi07v5LazbETEGToPw4mK+FViVQkZZ8Wpyeqfkr/AHIlt2RtGqordGH1IiHSkXUuJ0Nm7fT+ysn3hbbHSWzTJY1A7jCn4SQQRy5wrlOGhqhQwmK+NJPzXns/qbpe3lqAyMp89XQ1p0Vl8/nEqvIrnwbDvqvrp6pmu3+licgKixpip3X7VmWvEp2an9NQYtVa+xj/APFyv4pO3h/P5N9y+ltSALVIYHLvyiCOZKMQVHQtDKp1Eq8He9KX0f5/oZZfpEu8j+uRyMqd/wAIbtImR8LxX/Pqvyc39Im2H8bMEuSWFnQaGoxtrVlroKCgI4neIqnO52uHYF4dZpr4n6L3uJhis6mpiJuK0ekmEaGBkptHufaSwFd0KS2Ysk3C6twMSK0hvs1+ympmQekK1Yq7GT2LCRawdKEdKGIElTaJDzFywilBxpAVqMuZssU1pcxJqOA6nQtUMDkQ3Ij6HdEptO6EqRjODpyWj7tu9DDem10/u9hKQCneLd7PgoBGXPfyi2VZ8kc6hw2jr2sn3W087p++pa3JtVLm9ybSVM4GoVvysQM/wnPrrFkKqlozJiuHTpfFD4o+q8V+/wBhhi05wQAEABABqNoTEExrjIqFqMVONNaZQXJyu17aG2Ag8TZqqCzEKoFSSQAAN5J0EBKTbsjm+1fpVSXWXYVE1hkZrV7MZ+yMi+/OoGhGKKZVf+Tr4bhUpfFVdl05/wAffwOV3tfE60zDMnzGmOcqnQDgqjJRyAilq7uzt0bUY5KasiJihbF3ay5mQ8Fh1WQVgsS6jexg8xBoJnkdh9F225n4bHaM5qqezmV9dVHqtXPGBU13gGuYz0U58mec4jglC9WG3NdL/sdJi45AQAEABABot9kWdLmSnqUmKUahpkwIOfQxDV1Zj05uElKO6dxEvD0bWUJ/NtM3ABQNNMssPyuFU/pNRyirslHmdaHFK03ZQTfdf8sQbNsLMtM+athmLMkS3w9rMOHOi1BWmInM5gUIXXdCx+J6G6riVQhF1VaTV7e/7OmbF+j2VYX7Z37adQhWK4VSuRwrUnERliJ00pU1tjC2px8Vj51llSsvuOkOYAgA8T5yopZ2CqoJZmIAAGZJJ0EBMYuTstWUlpnWe3ynlyz2i7nUGiuBkcR357q5HnFbtNWN0FWwVRTlo+nVFTZNgJA/qu7n8NFH1NfGFVCPM1VONVn8iS9SRO2BsTCjI/8Ae3zhlRiij/1sV1XkigvT0ZSlOKQGce4zn/awpXoc+Zi6EKf6kK+KYi2jXkUhuOzglXk4WGoYzAfi0W9hDdIiPEsQ/wBRqnXBZ/8AL/3v/wAoV0KfQ1Qx2I/69CHP2cknQuvQg/MQrw8C9cQrrezK+0bMN7EwHkwI+Ir8oR4Xoy+PFVtOJWWm65sv1kNOIzHw08YonQmjbRx1GezIMVWNd7hBcXKj0DBcMrJ1hvV5Z4iIsuRL10YzWG+UmaE4vdIXF4VOfhWIsUOn71JyW1d+LxVftEXEdJ8rebJlmtC8/IfQQFM4SJ6gcIkzsJjsVKYnwHVcRC/21pBd2sEUlLNZX621Jdhve0SVwqwZQKATO9TxBDeZh41JIpq4ahVleSs+7T9rHu0bT2wjurJB44HPl3/vEutMiHD8LfVy81+BQvu13jNFHtUynBCEHiJYWvjFLqVObOpSw+BXywSfn92xNnWCYjYs8QNcVTirxrrXnC51zNfYJq0Xp0LCwbW2+RlLtU2h3PSYPDtA1PCkWxqPkzHW4bRl80P2+xqv3ai12xQlonF0BqECoq14kKBXxrSsM5t7i0cFRou8Fr1KXDEXLsqCkBFkYgIsgpBqFkEAGawWJzNDH6OrG828bP2ZIKN2jEbkT1vA1C/riYL4kZcfUjHDyzc9Pr/G59ERrPKBAAQAEAESz28MJjMjy1QkEuKVC5lhvw84hSuWzpOLSTTv01+nicnt99GbMeeWLS2YlXUkhUJ7qsuqUFAcqZRilLM7nraWHjTgqdrO2q6vm0+Z5tFklzRj0JGUyWaGn5hu5HKIQKTi8r8mRLptFtu1nazETpbDvS3DHowUEENuqNeGlLI1GinEYajiVroyj2j2vtNqny5zUlTJQKp2WNSM6mpLE18tNIdyvqJRwcKMXDe+9y/snpbti0Dy5D017rqT4h6Dyhu0fMzPhdF7Nry/BLtXpY7WW8ufYUdHUhl7Yio/0zE578hY8KySUo1LNd38jFs5e0uQiy5admgzw1LUJzNXObZk5ncBGuNK0dDj4mpKpUbk7jlZLekwaiEcWigl4fGEJNc2YEBZiAu8k5eZ/wDcBMYuTskKl/X3YZgwuWJGjIpJXoTqOWYiFiFB7m+HCsTNXtb6iDeV6KlezV5ijQ5DzFSR5GG/zKb5G6lwmvHeSKKbtJMPqoo6kn5Uit13yNscFFLVmobSTfdTyb/lC9vMl4OmSJe1B9qWPBv+odYqXNFUsBTezMzbXZZ3rgox9qgB8SKg+MM6lOfzKwQpYmh8juuhCtdzuoxIRMTiuviPtXwimdBpXjqjZRxkW8tRZWV1YosbcxisBFwiSLk2zXpMTLGxX3ScvCtaeEQRlRYStoKarM/1Jf1kfWIyiuHh5P8A+i0sm1EoesJ46NKP/wCBBlZTKi3tl8n+WW8m/LM+jzAfxD/iIh6FX+PVXJe/EkragdCG6MQfJqQCOm1vp9NPQ3i1oPWDL+YGnmILidlJ7WfgSZc5GHs+BESVOMovmQ7XdivvEK1cvp13Eo7Zss59XCfMfSK3B8jbT4hC1pfkXLwuR5ZzFPjBnktzTFUqqvFlVMlEaiLFO5VOi48jXDXKbIKRNyLIxEkWCAgIAGf0b3wLLb5TMO7M/kseHaFaH+5VryrDQdpGPH0e1oNLlr5H0LGo8uEABAAQALG3l+JIszoXZHmjAjdm5UFgc8VMOQBNK15RXVlaJ0OHYeVSspclq9VyOVy5ZX+Z/TP+dJ70pvzr7PPIRkseqzJ/Dv3PR/Q3KxQ4iMGLPtZPelv+aX9vOIIfxKy17no14MmSrdQAsVwnSYmcs9fcPXzguVumnovJ7/z70MXjd0meP5i4X3Ovwz39D4QyZXaS70Jl73RMkNRhVT6rjQ/Y8vnFidxrJq6IAamcNYi+h0sGOotjys4q7J1itzyz3TlwgaTKXEcLp2hVl7xoQKmvLXw3xTOFhUnewjbQ2+daW7QMHl6qgywjkN5/Fvjm1JOR6/BUaVCORqz5vr76FILXX1tfxa/3DPzim5v7O23p+AIGunPUfCkAake03SkwEgUPFafEZfeJTa2FbXMpLbdLy/xDiK/EaiLFMXLfYryIcraPNILCm6z2p5ZqjFen1GhgTcdgklLSSuSZlqSZ/UGF/fQZH86fUZ8jDOSl8xEYuHyPToyI60NMjzByhGi5SuYiCbmRANcKwWDMuoVgJzLqZBg1DTqb5VtddHMRYm5aWTaecmVQw4GCxVOlTlui5se1Uhv6ssofeXMeX/UGUplRkvkl5jHYLykuKy2B+flrEWMs6VRfMiUbSDvgK8jXIizZKNrn8fpC2RZGco7FVbNmVfNDSEdPobKePlHSQt3lszMTd5QXlHc0xq0au2jKSdZWXURKkmEqDWq1NNIcqysILsixiJzCtBSJuFhhl7cXgECC1zKAUGSE0pT1iuInnWsNnl1Mv+Dh27uC9fyStmNs7fKmqsuY9oxsB2Uws+In3WJxKeYNN5BiIzknpqLicFh5wbklG3Nafwd2u21mbLV2lvLY+sjjNSMiOBHAjIiNadzzE45ZWTv3kqJEKPay4DbJaS8aqFfEccvGCKEUpiUg51qDCThmRsweL/xpuVr3Vt7fkW7P6NElNjS1zJYpmABh5+sTl1JivsO86EuNSkrOmn7+gv3gZUua/Z9+Vl/PQLgY0FcQWq5HLEQORiiVr6anUoupOCzaS/5e68Of0Iz2AE45TYWO9Tk3XWv6sXhC+BaqttJr376WIqTmlmkxMPNBl/p5kfpLDiIjYtazq8Xf31/NvEnArMT2Zks60zHw0/eQhrlDTT6MUr+uLsgXl96UfNa7jxHP9m2Mrk7+I2SNB0EdeK0R5GpL42u8lIYCLnuYmJWFaVBFfzAj5GFY0XaSYlXVe8yzthIqoNGU7iMjThHKnGzZ6+yqxT9Rom9jaFxIQTxG7rvHjFT1EpyqU3Z7FW9nZDln018t8I1Y2qcZIwk2uhz8j5RG4ONt9iZKtxOTivMZGGTfMplSS1iebTckqapOjHRlyPjxiU7FTqNOzFy33BNl1IGNfw6+K6+VYdS6j6PYqYsFaaMRFiAgsACFJTNkp6EEioBzHEbxErR6ku7VkWd4XOVXtJVXlkV/EAc8+I5+fGNE6GmaOxko41OXZ1NGvUqqxRY2ZkFYLBdGKxJFz0UIoSMjmOY4jlA00RFp8zIHAGFLPA9y3ZTUEg8dINCdSfJv2cvtV61+8RlI+F7oly9o5m8fOFcWSoQ6EpNoWOgb4fWFZKoQfIkydoZg1050iMwSwkGrmi8L3lzMsKE7yIHFMKMHF/Myu7OUxzWBKxoazEW33fTvICV+UTm6lLh0K8rE2K3ExSAWwRIHQfR5sfbFtlnnzJLS5SVcs5UEgowAC1xVOIagb4thCWZOxycfjKLoyhGV29PXyO0xpPOhAAQARb0sKT5MyTMrgmKVahoaEUyMQ1dWHp1HTmpx3Wp8+Su1s86YkqYH7OYyHDvwMVrgOedK5VjHJI9rCaqQTktGk/C5c2C3pNNMOCZrilsoDHfiRqCuW8V5wniRKDitHddHrb67k5J1T2cyh5MCreCnUc1JEAltM0dPX39SPaLvKN2kolTvIz/uHtDzPSIa6Fkaqkss/f4Pcm0hu64Cs2R3o9cqcieB8CYEyJU7arVeqLu2XM0uVLmpVpbKK8UOhDcq6H9ns0KqlBHjsVHLWku9kBDF7RSpWJKGEY6YpbW2DC4mr6r5NyYD6gfAxjxNP9SPRcKxOaPZvdbeBRI5BqpII0IND5iMh1y5sN+E92dRh7xBB81FfGhhGhcqWq399SxaWszNGD8gVxDxBII5HOEcRoVLaPT7e/A1ICDTOo3EHEPDXxFYgsdmr/0Wlln1H7+YhrmWcLM9WvPSBkU9CKbFKnZTUBb3hk3mNfGsCbJnmj8pCtWxJOcmZUcHFD/coNfKLFIp7eP6kUNvuSfKrjlMAPaAqvmMh40hrlsXGXysr4CbMBEWJQ0bK2uqmWTmua/lOvkT/uEbMNPTKcviNDVTRsvPZ3tDWQKOfY3MeXBvgeWsPVoqWqKcPjZU/hqarrzRU2DZ20TXZFlMCpwuXBVUPBiRkeQqeRjMqcmzpVMXQpxzOW+w9XJsrIs4xzAs51zqWGBaZmks51H4gc9BGiNKMdWcTEcRq1nkhon5+Yj39ecy0T3nMHoxooNe6gyUacPiTGOcszuehwlDsKSgvr4ldi41hDQZUrvDeY+0GoXiWlilSm9unIk/QCEZOZ8kWkuwS6d10HhX5mIFdSfQlWawyh68wnoFH1g0KpVK3IlT7HZXFAQp4kxDimLCriIb6lBbbjUGsuYh6MK+ULaSNUK8Z/NFpmuw3Wx9ZlHM/wDUOndBKWXbUcrlsCYCjMGrw+0NZNHMxFaebMlYpL+2dUE4R++oitprY2YfEqorTFO0WEqYZT6ml0ucSK6bjD7lOz1PovYq/hbbJLm+2O5MHCYtK9AahhyYRrhLMrnjsZh+wquHLdeHvQvYYyhAAQARVvGUZRnCYhlKGYzFYFQEriNRwoa9Ii6tcsdKankaafTmcgtt7Wedapr2aWArbmIDMc6uqnRT7ta5VoCaRkm9dD1eHpVIUlGq9V6d1+7qLt9LLaYGlHDxyOEHmRUqeVIhbamqGbmSLPe7ouCcFdOD5g81fMV60hbdCZU4t3V0+qLKz3jLNOzdlPuP3h0Det45xAnZyfzJPvWj/B5tjTAcRUOh4UqPow606xDuWU1FqydmPuwVrE2S0quabmFQVapoQd1ajpSNeHnpY83xig4VVPr90QtobiMol0BCbxrh6HevxG/cT0YVL6M49imQ8P3/ANw5J5t9kE6WyHfv4EZg9Qd0JKKkrMvoV3SqKaOez5JVirCjA0I5j6RzJRcXZnr4VI1IqS5msiFH1PB6abxALdltYL6pRZpdlGlcLU6eqw8G8IVwJzL9Oj9+9hmsyy5ql7PNBYDNCaNTxzI6g9YTKJ2rWk1p15e/CxtnSmRUadLKCYCUbIVAoDlWg1GtNYizW4RlGcmqbu1uvf8AJ6k2cnvKQRx+8SRKoloyZKt4TJtOMBTKi5axNyXlLJycQXQjoTS2KS9bqkzSSVCsfaWgPjuPjBc0U3JLUWbZs9OTNR2i8UFT4pr5ViyLuM5R62M3JY5wmqwRgAaNiyy0Ouv3EaqVKeZOxjxWKo9m4uQ3gxsaOLGouZKe2uQAWJppmdOHSIWgOnF6oqNo7YVs7CvrUTPWh1AOtMIIppnFVdtQdjXw+nCddX5CTXlHN1PSO3JAkuu8L1r9AYm6FySfcezKA9qp5aeevwguCg+YLLHvgef2guGXvPYoP8TyBiPoMtOZ7W2ke0x8hEZbh2iRn+PrrU9TX55ROQFVQLaoMoyqIn2W2GEasWaSL65VmTnCSVLvStFpoKVJNaAZjOu8RMU27Iy4h06UM1R2Q+Xbs1Pagn4Qm8YiW6DKnxi5UXzPP1sfSWtK9/DQqtuZEgSzLkWeSMJoZuEYxhOgYZ1qKEkmueW+Eq5VokbOFyqueerOWv6b6eX2scxnydxitM78opjp6HreZdqmSC/cmoWVT/mJQ5cyhevHAOEaKUtbHn+M4b/Uqi5P0f8ANvM7FGg80EAGu0zVRGZyAiqSxOgUCpJ5UgY0YuUko7s5PsVthZ7IbRJnl+xeYWlPhLVU1X+YNcWEJXLPOueZz05pXPRcRwFarklFLMlZ6++8T70s9nmT5hsRYIXOGU9FNOMs104KcwPKEk1sdCh2kYLtN7a+/aI9okMfWDY88yCswU3MD/UHMVPMaRF7F2W+qIcu2TJZyNR8D4EfMROVMV1JR31JUufIma1kv7y+qeo3RDiyVURbSbZPk0rhmyzo2oPiITwGyRqePvkXFz3sA3aST2b7wT3SNaVNKxMZWd0UV8Pnjkqar1Ol3He6WpCpoHA70s8NKrxXPURsp1M3ieXxeElQl1jyf7PvFu/7gaSxdATLJ/t5HlwMbIVM2hiKkH9/eHAoNqLqxDtUHeA7w4jjzI+I6UjPXpZldbnY4ZjezfZT2ewpgDcaRz3c9FowK8om5LTPJEBB6lTWQhlNCMwRqIGrkqVjsEja2x2+xkT8EucooEJp36UDS95UndupnxNkpRcdThQweIw+ITpXcXu+7o+/2hSN3TJb45TYeI3HpujNY7PbRmrSVyT/ABav3ZowtxGkF+pHZyjrDVdCFabCK91lboYVpMvhWfNWLe5yEHflLMI1DVB8CDSnUGHg0t0Y8Teb+GVvAZbu2mswFOy7OnrDAMuuHOnOkaI1odLHIr8OxDd82a/f+SY0yyWnOsuZ+qjj9VQx6N5xojWXJnPqYStD5otEK37OSsJMssp3Emq9DvHCu6LlUbKVdPUVpsoqSrAgjUHdFm5ppyR4mIGBDAEHUGEZpjq7p69RYvS4SKtKqR7u8dDvHLXrGSpQW8TrUMc/lqef5KIxl23R0U9NGEGgfF1MQaEPMEArTMRItrBWJIuZrEhdntJhiLDxmx+9G+09msnam0Yw70CuBVQg1FBmDXPQ1y4RNNqO5g4nhq+JUVTtZcttTp10bWWO0kiTaEZh7JxIeoVwCRzEXqaZ5+tgq9FXnH9/tc5vtJe0qXa5iWdhNRjmK1TG2bKGrQgcd1SN0ZJ2zWR6bBUpVMPGVVWfLrZbP348xTvRiHYYCorlUjT6xWkkdKDbiuZi47z/AIe0SZ1CezcMRpUaEV6ExZGVmUYmj2tKVPa6PoK5b0S0yEny64HFQGFCKEqQRyIOmXCNkZZlc8VXoyo1HTluibElIEQAKN7ejuxzZcwS5fZTHqVcFyFY55Jiw4fwigppTKlbpx5HSpcVxEZLNK6XLTVeNt+85VtLsdaLCQZqh5TGgmJXDXgQc1PXI8YqnBo7uEx9Ku7R0fT8GbrteIdnMOID2XFemuYMUPQ3SgnqtGbrfs8j1aWxlng+an9QzHjWHUijPLmr/fyFW2WVpbFXFCP3kd4i1MWUeaM2O3TJXqMRXUbj1ByMQ4piqTRYy72VvWQK3FdPI6eBhHA0wq8mM9zXkXwgOcS5qwriXxGdIRNoqr0o2bS0e65Mfri2nrSTa6VOQmU7r13NuVj5GNMKvU8/i+H2XaUdua5r8o837syRV5AxDem8fl94ctesboVeTOQLNSNYtAVdobjw1myhVNWXevMfh+UZK1C/xRO/w/iCklTq/Ri8F4NTkYxN9TuJdGYNd4r0gugakt0ecQ6dYkW6CvCAddxd3RtC8rutmvA5wjj0InCM/m36jJL7O0D+WwDcIXcpvOj82qK21WBl3HLeIVxNdOtGR5s97vLyPeHPXzhbtEzw0Kmq0Jy3hKmUJyPP5V0I5EiJzIzujUhotV7+vkThd8skPKdkPmPKuY8YbTkUdtNLLNJjLslaarMlN7JxDocjkd1d34o14eW6OPxSlrGovA27Q2SWZTu2WBSQd4pnhrvU7gcwdN4GrPlVznUYSnNRjuzjsy8p6sauwJNaagVzyrXKMPbSbumeu/xKaVnE9rf04alT1X7Uh1WmI8FSfIj2239rmyKG95ag+OZrCznm3RNOl2Xyt26EKsV2L85isTYVyCJsRq9gwxA2TqFIknKjNIAsj0BAHgZpxiA8TJYcK9YLNk50tjDTSdTBYV1GTbDfEyUKKcuG7yiHEHKMt0SpVva0TEl9jKLTHVFNCveYhRUqRlUxCgGdQi5NuyV+u3ifQ13WNZMqXKQUWWoVeiinnGxKyseJq1HUm5y3buSIkrCAAgA5x6Xr+wSxZOzNJuFy59UqjVotDXFiVa1HnWKarex2+D4ZSl2re2lvFczmdjtoBVZgLoND7aflcaj8Jy6RQ0ehy/8ALHOwy8SApMExeYoR13fCERkqStL4lZ+hDvO5lmDSh3QxZCstnsJd5XY8k94GnGLFK4ShzjqiGDDiJm+RNKkEQskmWwk0NF1X8TRJuanfw5iKmmhpUlLWOjHu4doZkhQGPbSd1DVlHInUcj5xZCo0cjFYGFaV18MvR++owWixWe2qZkpgH3ka14Ouv1jZTrdDhVqE6UrTVhSt1imSGwzFodx3Hod8alJSWhSLF77OB6vIorb00U/l908tOkUVaClqtzsYPibh8FTVdRUny2lkqyspGoP2jDKFnZnfp1VJZou6NfaVhbFqmmYNINSbRMViBrI22e0shBU0IgauShwura6W3dtC0OmIVI8RqIXVGOphXvBk223Us0dpKIZToQQR8IhpMmliXD4ZkCXs7Nwu+Syk9d3JCjPQZEs3IVO6BUm1fkXTx9NNRWsnslv/AAVD0/esVNG5PqMOxt7pKnpjOFTVWOZFDvNTkAQDUbt2+LqE8sjmcTwrq0Xl3Wo7baywUElSRizYg7hoPEiv6RGivPTKcLhayzdV8tjm943NOWtDjHAgVjG0emp4mnLfQXrRLIOa08IlMvaXIjmkOVuKMYRE3FdNGKCJuR2aMxFxshikGYOzYUgzB2bMEROYrlTaMYzxhipyaMRIurMgQE2M0iCbHpViB0jaoAiCxWR0L0c7YWlrXKs02YZsqYGAx0LKVVnBDUxH1aZk6xZCUr2ZxeJ4KiqLqwjZrpz1ttt5HX40HmwgAIAEn0lbIzrcJLSGQNKxgq5IxB8ByIBzBTQ8dRTNJxb2Olw7GQw+ZTTs7bd1/wAnF51lmS3ZGUh0JDIdQRqIofeenpvMlKDumWNy3kUalSIqkraosaU1lY3SbbjA0r8D5adRBcxyo5fepidQgqy1/C1M+lcjBcmN90I9/XcqNWWGUHVGUinQ5gjxrFsZX3HlTbWZehUhocqUrEiTNhWi+Ey5u7aCbKFAQV4H76wjj0JnGM3eSLqw7VqDWjSm99CKjwOo5E5xF2iqeGjNWbuujHq7dqlmpgtarMQ/4qCo6umqnmvkIvp17HExPC7O9Lyf7Pma72uMKvbWZu0kkVyIJA41Gq89Rv4xuhVUtzkyi4u0lZi7a5MuatJig8OI6EZj5Q0oKWjNFCtUpO8HYWrw2YOsohhwOR8xkfhGWWG/5Z26PE4y0qL6oobTYnl+upHPd56RRKE47o6FOpTqfJI0xWy9XMxAwKKmgzPKJSbFbS1YzbMXfNluJrFkAzw1IL8mHu8jn0jVTw19ZHIx2PWXJT1f2La/NuhPPZulJaZKUIwk6ElTu1pQnKKazu7LYfAYR0l2j+Z7lMVlzP6bAngNf7Tn8IyuJ2I1bbkd7OQf3XxEK0XqSZay77mE1dyzbyTuAAAp0ERnb3MzwdOKtFWRa2O+FagfKHUkZKmFlHWJttd3owrkQYncSnWlF2Kafs0j+qcMFjT/AJXVFPbdm56ZhcY4r9tYksjXhLZ28SpeWQaEEHgRQ+RiS27PNIAuzEBOYKxAXCJBnkw6MkkESRZkix2GbNJEqVMmECpEtGag4nCDQQESnGHzSS8XYtl2RtvZ9p/CTsP5e9/p+v8A7Ylxe9itYvDZsudX9PPb1KqYAhKsCGGoaoI6g5whri01eOpcWDZO2T5Jny5DGWBUGqjEBmSikgsOYGe6phlFtXRmqYyhTnknLX7ePT3cqrutUyXMSbIJDowKtlSu4Z5Z55bxWIzWLpwVWLg1dPc+hNkb2e1WSXOmIEdgagVwmhIxLX2TSvwqdY0wlmVzx+Nw6w9Z007292LmGMoQAVG0Em1t2f8ACTJaUY9pjGZG6hwtpnlTPLMb0mpfpNeElho5u3TfS39r3yOeXn6MLZOnTJz2mSWdixJDD4AUyAA8IVwb3OnT4rRppRhF2XeLe1myU2whDNnSXLmiqpOPIE4sJX1cqVrqRxiuUMp0sLj44m+VNW67eF+pXWS8Wl0xqcPEfTjFWXobZPTVDPY7wSYlGIKnJXGnQ+6eRiNjNKm080PL3uZZQf5cxcS8NCP3yiNidbZou32E2/rp7FqrUyz6pO7kTF8ZXFlG6uiBYwrHCzYa6GlR40zA55wSuiINbMk2ywTJVC4qp0dTVT0YfI0MRdPYdMjhoCxNEix295Z7jEQrimRm5MbLg21mSXqCATQtWuB+TjcfxjMZVqMolOUTPiMFSrx93Xh+PKw3slntimZZSEnAVezNQNnvUfUZHkY3UsQnozzlfCVcO7SWnXkUzmmRFCNQdQekaSuDI7isQaMqZEm2CWdZSHnhELli90WKrXh8smYF2Sf8pfKI7KHQZY2ts5M21lyVJosteQA+WpiG1BXHip13a7ZSXrfmJSkqoByLHhwA3df/AHGSriXLSJ1MLwyMHmn5FAYy3Z02kjyYYrcUTLLeTpQVxL7rZjwrmPCkFkxNiwlW6Q/rAym4irL5esPjFcqZZGtNd/p/BIeSVoQysDoVNYqcbF8ailyLa6DMp3CGG9DDRuZMRk/Urd5bKVpoQd4hzG83W5iWF3OVPOJRLzc1cxartEwUbA45/vKAiNbL1Qn3xcLSs19XhX5GIzW3N9Kcam25SMIYsLC69n7Vac5FnmOPeAov97UX4wyi3sZ6uKo0fnkl9/JajfdvoltL5zp0qUOABdvEd0fEw6oyZzqnHKMfki36fkY7B6JLKtDNmzZlNQCqKfAAsPBodUV1MFXjVaXyxS9X+PQl7Q+jOyzpaLZwtndPaClsS8HBYFjocRNfOGlTXLQoocTqwk3U+JPl+PwX+yuzsqwyBKl1JrV3OrsdSeA3AbgN+paMbIy4nEyrzzy+i6FzDGc8PJUmpUE8wICU2tjLpUEbiKQAmLOx2xEiwAkHtZpr/MYAFV3Ko3ZanU9KAJCmom7F8QqYjR6Lp3+/IaIcwBAAQAeZgJBANDTI0rQ8ab4CVa+pW3JYbRLX/wAm1Ge9dRLlotN2SitfGFimt3c0V6tKb/1wyrxbfq/2FG37GPbLfPe0KUkVXCwZazVCg4aZlQDUYsjSgHGKnTbld7HRp8RjQwqhDWXou/xIu2Ho2GHtLAKUHfkljRhxQsT3vwk0O6m+Z0uaLMDxZp5K705P893vw55eNz2uxGW82UZXaVw1KEMBTEGUE7m0P0itx6nUp16dVvs3e2+/vyL6Q7PLDOKUy4lTuB3kUpSueY11NTRcnZ2X9m28cUyzkKoLDeDnlwbcYIsSKUZ3v9BOsliaZNCdniZtFYlSfymoFesWu9tAnl1ctDqt2ejeaiFTaQAwzlsgdR4937dYbsX1OVPjFO+kG7c72/JR376KZ6Bns8xJm/s6FD0UkkE8jSJ7OSJhxelJ2lFrv3Ocz5TIxV1ZWU0ZWBBB4EHMGFsdDNfWJhWMRYdSZcWG9lACTUDIMhTJlzrVTxzMI49C5T5p2fvcsZ15zUCssztZWilvWGVcLHUEV0qRwh6dedPwKKuBoYi7tll3fcwu0q+1LYHkQR5mkali0+RgfDJRfzA+0q7pbHqQPvEPE9EWR4c+ciJP2imH1QqfE/HL4RVLETexphw+ivm1KufaGc1dix5n5cIpcnLc1wpQpq0VY1ViLD5j2shyjOEYopAZwpKqToC1KAmo14wIrlUSeV7vkaSYYrbPIeJsLnZ6xQE5n0LqzzkwirUjPKm7myNVWLizWCZVWTOuasp16RGR3EnXptNSLlHtNKPJJ/FQ/GHtLoYWsPe8ZfQ1zZ81RRpS4t1dfKD4h4wpN6SdjxLvpVymysJ5faFzW3RLwjlrTldDVdlxvaFqUKIf8xSCeinPzpF0Kbkcmti4UJWTu+78lvduwtilNjMkTH4zMwOieqDlrSvOL40YxMNfimJqq2ay7tPXf9hkAi05xmAAgAIACAAgAIACAAgAIACAAgAIACAAgAIAFX0i3VMn2YdmmMo9WSlSUIIOHfiBwsKH2TFVWLa0OnwqvCnWam7Jr193OU2dpsoHPGgyzriA90g6gV01Wu7Q5memUU3b37+5pTacymJVRQ6gn4g/vrEqHNC1IKWkjfsaZdovGzjBTFMxZHKqAzMx+iHindFWMrZMNN87W89P3O/xqPGhABRbT7J2a3LSclHAos1cnXx3jkaiIaTNFDFVKL+F6dORxTa7Yq0WA1f+ZJJynKDTWgDj2G04jPImKZRsd/DYynX0Wj6fjqLQhTWiddtqCN3hVDky8R9+B4wslcvhLkTb0u7DQg4kYVVuIOnjFOxpi1UVnvzKyXIZmCqpZmIVVGpJNABzJIiyMrlE4ZE5PZHYNlfRfJlqHtv82YRXswSETkaGrnnpy3xoVJbs87iuL1JPLR0XXm/wMc3Ya72FDZJY6VB8wQYbJHoYlxDEr9bFS/fROjOrWR8CFhjlTCxAXKuB82rTca66ilIR0uhvo8Znlaqq7to1171sNO0hs9iu2amFVlLKMtE94spVV4kknM9Sd8PKyjY59DtK+IUr63vc4hsXZFm26yy5gDK0wYgdDhBahG8HDpvimK1R6HF1MtGco6Ox2javYKzWxBRVkzVOUxFGm8MooGHxB03g3uCZ5/D42pReuq6MXx6HbPUf+TOpvyl18Dhy+ML2Zp/9ap/yvX8jJdewFgk6WdZh96bV/wDa3dHgBE5ImapxDET/AFW8NPsMcmSqDCihQNAoAHkIcyOTerNkBBgiADyJKg1CivGgiLDZpbXPcSKEABAAQAEABAAQAEABAAQAEABAAQAEABAAQAEABAAQAVt63FItClZksZ+0uTf3DM9DlCygnuaaGLq0ZXg/x5FbdGwths7YkkBn3NMJcjoGyB5gRCgkWV+IV62kpad2hdpd8oP2glSxMphxhFxU4YqVpyhrGTPK2W7t0JMSKEABAB4mylZSrAMpFCCAQQdxB1EBKbTujkG3fo3aUTOsSF5ZzaSM2T8g1ZeWo5jSmUGtjvYLiUZLJWdn16+Iv2H0fXhMNP4coKVrMZVHTUmvhEZZGqfEMNH9V/BDXcewlr7MybQssL7Jxg0rroNIV0m2LPi1CLUoN38BpuH0e2WzPLm96ZNTPExyxcQgyFN2vic4eNGMdTm4ri9eupR0UXy7vH7jdFxyggAIAOLemm0Tzapct6iQEDSgNGbMOx/EKgchT3jFM9zvcLjDs21vfX9vf4KHZDZW3WhktFlUIEmDDNYgAMpFaDVgNDQUOY4xCTexdisRRppwnrdbH0PF55sIACAAgAIACAAgAIACAAgAIACAAgAIACAAgAIACAAgAIACAAgAIACAAgAIACAAgAIACAAgAIACAAgAIACAAgAIACAAgATvSTso9ulyeyIDy3OvuOAG8iqHoD0NdRNrQ6PDcTToyl2l7Neq9sYLgueXZJCSJVcKA5nUkksxPMkkw8VZWMdarKrNzlzLGJKggAIACAAgAIACAAgAIACAAgAIACAAgAIACAAgAIACA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7" name="6 Resim" descr="indi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714752"/>
          </a:xfrm>
          <a:prstGeom prst="rect">
            <a:avLst/>
          </a:prstGeom>
        </p:spPr>
      </p:pic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www.halilbozkurt.tr.gg</a:t>
            </a:r>
            <a:endParaRPr lang="tr-TR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mebk12.meb.gov.tr/meb_iys_dosyalar/52/01/963245/resimler/2013_11/28143331_minikkalpler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85794"/>
            <a:ext cx="7620000" cy="4714908"/>
          </a:xfrm>
          <a:prstGeom prst="rect">
            <a:avLst/>
          </a:prstGeom>
          <a:noFill/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5429264"/>
            <a:ext cx="9144000" cy="1428736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tr-T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TOPLUM YARDIMLAŞMASI BİRLİK VE BERABERLİĞİN EN GÜZEL ÖRNEĞİDİR.</a:t>
            </a: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571472" y="0"/>
            <a:ext cx="83336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Toplumsal Yardımlaşma </a:t>
            </a:r>
            <a:endParaRPr lang="tr-TR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z="1400" b="1" dirty="0" smtClean="0"/>
              <a:t>www.</a:t>
            </a:r>
            <a:r>
              <a:rPr lang="tr-TR" sz="1400" b="1" dirty="0" err="1" smtClean="0"/>
              <a:t>halilbozkurt</a:t>
            </a:r>
            <a:r>
              <a:rPr lang="tr-TR" sz="1400" b="1" dirty="0" smtClean="0"/>
              <a:t>.tr.</a:t>
            </a:r>
            <a:r>
              <a:rPr lang="tr-TR" sz="1400" b="1" dirty="0" err="1" smtClean="0"/>
              <a:t>gg</a:t>
            </a:r>
            <a:endParaRPr lang="tr-TR" b="1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810372" y="0"/>
            <a:ext cx="83336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Toplumsal Yardımlaşma </a:t>
            </a:r>
            <a:endParaRPr lang="tr-TR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785794"/>
            <a:ext cx="8929718" cy="78581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8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Maddi Yardım</a:t>
            </a:r>
          </a:p>
        </p:txBody>
      </p:sp>
      <p:pic>
        <p:nvPicPr>
          <p:cNvPr id="1026" name="Picture 2" descr="http://www.marasgundem.com/d/other/bir-cocukta-sen-giydir-projesi-IHA-20140522AW097262-1-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571612"/>
            <a:ext cx="5500726" cy="3700709"/>
          </a:xfrm>
          <a:prstGeom prst="rect">
            <a:avLst/>
          </a:prstGeom>
          <a:noFill/>
        </p:spPr>
      </p:pic>
      <p:sp>
        <p:nvSpPr>
          <p:cNvPr id="8" name="7 Dikdörtgen"/>
          <p:cNvSpPr/>
          <p:nvPr/>
        </p:nvSpPr>
        <p:spPr>
          <a:xfrm>
            <a:off x="285720" y="5357826"/>
            <a:ext cx="81322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tr-TR" sz="4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Olgun insan etrafındaki olaylara </a:t>
            </a:r>
          </a:p>
          <a:p>
            <a:pPr algn="ctr"/>
            <a:r>
              <a:rPr lang="tr-TR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Duyarsız kalmayan insandır</a:t>
            </a:r>
            <a:endParaRPr lang="tr-TR" sz="4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www.</a:t>
            </a:r>
            <a:r>
              <a:rPr lang="tr-TR" dirty="0" err="1" smtClean="0"/>
              <a:t>halilbozkurt</a:t>
            </a:r>
            <a:r>
              <a:rPr lang="tr-TR" dirty="0" smtClean="0"/>
              <a:t>.tr.</a:t>
            </a:r>
            <a:r>
              <a:rPr lang="tr-TR" dirty="0" err="1" smtClean="0"/>
              <a:t>gg</a:t>
            </a:r>
            <a:endParaRPr lang="tr-TR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0"/>
            <a:ext cx="38260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tr-TR" sz="40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Manevi Yardım</a:t>
            </a:r>
            <a:endParaRPr lang="tr-TR" sz="40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2530" name="Picture 2" descr="http://pbs.twimg.com/media/BB4kPB-CUAAt-xj.jpg: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642918"/>
            <a:ext cx="5715008" cy="4286256"/>
          </a:xfrm>
          <a:prstGeom prst="rect">
            <a:avLst/>
          </a:prstGeom>
          <a:noFill/>
        </p:spPr>
      </p:pic>
      <p:sp>
        <p:nvSpPr>
          <p:cNvPr id="4" name="3 Dikdörtgen"/>
          <p:cNvSpPr/>
          <p:nvPr/>
        </p:nvSpPr>
        <p:spPr>
          <a:xfrm>
            <a:off x="785786" y="5000636"/>
            <a:ext cx="73581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i="1" dirty="0" smtClean="0">
                <a:solidFill>
                  <a:srgbClr val="FFFF00"/>
                </a:solidFill>
              </a:rPr>
              <a:t>“Bir kimse sırf ALLAH rızası için bir yetimin başını okşarsa, elinin dokunduğu her saç teline karşılık ona sevap vardır”</a:t>
            </a:r>
            <a:endParaRPr lang="tr-TR" sz="2800" b="1" dirty="0">
              <a:solidFill>
                <a:srgbClr val="FFFF00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www.halilbozkurt.tr.gg</a:t>
            </a:r>
            <a:endParaRPr lang="tr-TR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3.bp.blogspot.com/-88JZRRZrV18/T5EdNGNnrzI/AAAAAAAAByQ/lpF_ycxal40/s640/kom%25C5%259Fusu+a%25C3%25A7+iken+tok+yatan+bizden+de%25C4%259Fildi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www.halilbozkurt.tr.gg</a:t>
            </a:r>
            <a:endParaRPr lang="tr-TR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erdemlihayat.com/wp-content/uploads/2013/07/sadakatasi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4541472" cy="6047830"/>
          </a:xfrm>
          <a:prstGeom prst="rect">
            <a:avLst/>
          </a:prstGeom>
          <a:noFill/>
        </p:spPr>
      </p:pic>
      <p:pic>
        <p:nvPicPr>
          <p:cNvPr id="20484" name="Picture 4" descr="http://erdemlihayat.com/wp-content/uploads/2013/07/sadakatasi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285860"/>
            <a:ext cx="3857652" cy="2895834"/>
          </a:xfrm>
          <a:prstGeom prst="rect">
            <a:avLst/>
          </a:prstGeom>
          <a:noFill/>
        </p:spPr>
      </p:pic>
      <p:sp>
        <p:nvSpPr>
          <p:cNvPr id="4" name="3 Dikdörtgen"/>
          <p:cNvSpPr/>
          <p:nvPr/>
        </p:nvSpPr>
        <p:spPr>
          <a:xfrm>
            <a:off x="4929190" y="4786322"/>
            <a:ext cx="39448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Sadaka Taşı</a:t>
            </a:r>
            <a:endParaRPr lang="tr-TR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www.halilbozkurt.tr.gg</a:t>
            </a:r>
            <a:endParaRPr lang="tr-TR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bigadic.gov.tr/ortak_icerik/bigadic/Ziyaretler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643074"/>
            <a:ext cx="7096125" cy="5143512"/>
          </a:xfrm>
          <a:prstGeom prst="rect">
            <a:avLst/>
          </a:prstGeom>
          <a:noFill/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28596" y="142853"/>
            <a:ext cx="8501122" cy="1571636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İnsan tek başına yaşayamadığı gibi ihtiyaçlarını da kendi başına karşılayamaz. Dolayısıyla toplumdaki kişilerin birbirleriyle </a:t>
            </a: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yardımlaşmaları ve dayanışma içerisinde olmaları </a:t>
            </a: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gerekir.</a:t>
            </a: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www.halilbozkurt.tr.gg</a:t>
            </a:r>
            <a:endParaRPr lang="tr-TR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28596" y="5500702"/>
            <a:ext cx="8229600" cy="1143008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İhtiyacı olan insanlara  yardımda bulunmak, 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iyi ve kötü günleri paylaşarak yaşamak gerekir.</a:t>
            </a:r>
          </a:p>
        </p:txBody>
      </p:sp>
      <p:pic>
        <p:nvPicPr>
          <p:cNvPr id="18434" name="Picture 2" descr="http://www.formalev.org/attachments/4315d1324153940/yardimlasma-ile-ilgili-resiml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0"/>
            <a:ext cx="5357850" cy="5507335"/>
          </a:xfrm>
          <a:prstGeom prst="rect">
            <a:avLst/>
          </a:prstGeom>
          <a:noFill/>
        </p:spPr>
      </p:pic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www.halilbozkurt.tr.gg</a:t>
            </a:r>
            <a:endParaRPr lang="tr-TR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500034" y="1"/>
            <a:ext cx="8229600" cy="1357298"/>
          </a:xfrm>
          <a:prstGeom prst="rect">
            <a:avLst/>
          </a:prstGeom>
        </p:spPr>
        <p:txBody>
          <a:bodyPr vert="horz" lIns="0" rIns="18288">
            <a:normAutofit lnSpcReduction="10000"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Yardımla yoksullar korunmuş olur. Onlara yapılan maddi yardımlar, onların hırsızlık gibi kötü yollara sürüklenmesini engeller. </a:t>
            </a:r>
            <a:endParaRPr kumimoji="0" lang="tr-T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410" name="Picture 2" descr="http://www.ilkehaberajansi.com.tr/images/photo/673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3090" y="1285860"/>
            <a:ext cx="7233686" cy="5425265"/>
          </a:xfrm>
          <a:prstGeom prst="rect">
            <a:avLst/>
          </a:prstGeom>
          <a:noFill/>
        </p:spPr>
      </p:pic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www.halilbozkurt.tr.gg</a:t>
            </a:r>
            <a:endParaRPr lang="tr-TR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213</TotalTime>
  <Words>176</Words>
  <Application>Microsoft Office PowerPoint</Application>
  <PresentationFormat>Ekran Gösterisi (4:3)</PresentationFormat>
  <Paragraphs>34</Paragraphs>
  <Slides>13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7" baseType="lpstr">
      <vt:lpstr>Calibri</vt:lpstr>
      <vt:lpstr>Constantia</vt:lpstr>
      <vt:lpstr>Wingdings 2</vt:lpstr>
      <vt:lpstr>Akış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HBB</dc:creator>
  <cp:lastModifiedBy>AS</cp:lastModifiedBy>
  <cp:revision>26</cp:revision>
  <dcterms:created xsi:type="dcterms:W3CDTF">2014-06-18T13:50:42Z</dcterms:created>
  <dcterms:modified xsi:type="dcterms:W3CDTF">2015-02-23T07:08:00Z</dcterms:modified>
</cp:coreProperties>
</file>